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89" r:id="rId1"/>
  </p:sldMasterIdLst>
  <p:notesMasterIdLst>
    <p:notesMasterId r:id="rId24"/>
  </p:notesMasterIdLst>
  <p:handoutMasterIdLst>
    <p:handoutMasterId r:id="rId25"/>
  </p:handoutMasterIdLst>
  <p:sldIdLst>
    <p:sldId id="257" r:id="rId2"/>
    <p:sldId id="298" r:id="rId3"/>
    <p:sldId id="299" r:id="rId4"/>
    <p:sldId id="266" r:id="rId5"/>
    <p:sldId id="300" r:id="rId6"/>
    <p:sldId id="271" r:id="rId7"/>
    <p:sldId id="303" r:id="rId8"/>
    <p:sldId id="272" r:id="rId9"/>
    <p:sldId id="304" r:id="rId10"/>
    <p:sldId id="305" r:id="rId11"/>
    <p:sldId id="274" r:id="rId12"/>
    <p:sldId id="270" r:id="rId13"/>
    <p:sldId id="275" r:id="rId14"/>
    <p:sldId id="279" r:id="rId15"/>
    <p:sldId id="281" r:id="rId16"/>
    <p:sldId id="293" r:id="rId17"/>
    <p:sldId id="280" r:id="rId18"/>
    <p:sldId id="306" r:id="rId19"/>
    <p:sldId id="295" r:id="rId20"/>
    <p:sldId id="307" r:id="rId21"/>
    <p:sldId id="308" r:id="rId22"/>
    <p:sldId id="291" r:id="rId2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91" d="100"/>
          <a:sy n="91" d="100"/>
        </p:scale>
        <p:origin x="-522" y="-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5454DC-3544-49BE-A178-EDE3CD64289A}" type="doc">
      <dgm:prSet loTypeId="urn:microsoft.com/office/officeart/2005/8/layout/venn1" loCatId="relationship" qsTypeId="urn:microsoft.com/office/officeart/2005/8/quickstyle/3d3" qsCatId="3D" csTypeId="urn:microsoft.com/office/officeart/2005/8/colors/accent0_2" csCatId="mainScheme" phldr="1"/>
      <dgm:spPr/>
    </dgm:pt>
    <dgm:pt modelId="{0BEE58CF-A9C3-40BE-B13B-5D34D51B4900}">
      <dgm:prSet phldrT="[Text]" custT="1"/>
      <dgm:spPr/>
      <dgm:t>
        <a:bodyPr/>
        <a:lstStyle/>
        <a:p>
          <a:r>
            <a:rPr lang="en-US" sz="1400" b="1" dirty="0" smtClean="0">
              <a:latin typeface="AR CENA" pitchFamily="2" charset="0"/>
            </a:rPr>
            <a:t>CREDIT SHALL BE ADMISSIBLE UNDER GST</a:t>
          </a:r>
          <a:endParaRPr lang="en-US" sz="1400" b="1" dirty="0">
            <a:latin typeface="AR CENA" pitchFamily="2" charset="0"/>
          </a:endParaRPr>
        </a:p>
      </dgm:t>
    </dgm:pt>
    <dgm:pt modelId="{039409F9-4F03-45D4-ABDC-D477066A76E9}" type="parTrans" cxnId="{3605FFC3-C2B1-4CAE-AA4D-B492468EE2C2}">
      <dgm:prSet/>
      <dgm:spPr/>
      <dgm:t>
        <a:bodyPr/>
        <a:lstStyle/>
        <a:p>
          <a:endParaRPr lang="en-US"/>
        </a:p>
      </dgm:t>
    </dgm:pt>
    <dgm:pt modelId="{9FAFF924-808D-4C94-9C22-E76C7D0505C8}" type="sibTrans" cxnId="{3605FFC3-C2B1-4CAE-AA4D-B492468EE2C2}">
      <dgm:prSet/>
      <dgm:spPr/>
      <dgm:t>
        <a:bodyPr/>
        <a:lstStyle/>
        <a:p>
          <a:endParaRPr lang="en-US"/>
        </a:p>
      </dgm:t>
    </dgm:pt>
    <dgm:pt modelId="{F84569CB-C0BE-4A90-8603-529E4C3F226F}">
      <dgm:prSet phldrT="[Text]" custT="1"/>
      <dgm:spPr/>
      <dgm:t>
        <a:bodyPr/>
        <a:lstStyle/>
        <a:p>
          <a:endParaRPr lang="en-US" sz="1100" dirty="0" smtClean="0"/>
        </a:p>
        <a:p>
          <a:r>
            <a:rPr lang="en-US" sz="1400" b="1" dirty="0" smtClean="0">
              <a:latin typeface="AR CENA" pitchFamily="2" charset="0"/>
            </a:rPr>
            <a:t>CREDIT NOT RELATEED TO GOODS MFD &amp;CLEARED UNDER EXEMPTION NOTIFICATION (CGST)/TRANSACTIONS UNDER CST FORMS YET TO BE RECEIVED (SGST)</a:t>
          </a:r>
          <a:endParaRPr lang="en-US" sz="1400" b="1" dirty="0">
            <a:latin typeface="AR CENA" pitchFamily="2" charset="0"/>
          </a:endParaRPr>
        </a:p>
      </dgm:t>
    </dgm:pt>
    <dgm:pt modelId="{33F53C21-3F41-4E4E-8921-90F6620BF2F6}" type="parTrans" cxnId="{95702F8E-E1A1-4040-A1D3-9806951770F3}">
      <dgm:prSet/>
      <dgm:spPr/>
      <dgm:t>
        <a:bodyPr/>
        <a:lstStyle/>
        <a:p>
          <a:endParaRPr lang="en-US"/>
        </a:p>
      </dgm:t>
    </dgm:pt>
    <dgm:pt modelId="{1D41FC77-78B9-48D5-9614-430812D7C020}" type="sibTrans" cxnId="{95702F8E-E1A1-4040-A1D3-9806951770F3}">
      <dgm:prSet/>
      <dgm:spPr/>
      <dgm:t>
        <a:bodyPr/>
        <a:lstStyle/>
        <a:p>
          <a:endParaRPr lang="en-US"/>
        </a:p>
      </dgm:t>
    </dgm:pt>
    <dgm:pt modelId="{EA93D5E8-069F-4AE3-B56D-120F090E2C77}">
      <dgm:prSet phldrT="[Text]" custT="1"/>
      <dgm:spPr/>
      <dgm:t>
        <a:bodyPr/>
        <a:lstStyle/>
        <a:p>
          <a:r>
            <a:rPr lang="en-US" sz="1400" b="1" dirty="0" smtClean="0">
              <a:latin typeface="AR CENA" pitchFamily="2" charset="0"/>
            </a:rPr>
            <a:t>ALL THE RETURNS FOR THE PAST 6 MONTHS OUGHT TO HAVE BEEN FILED</a:t>
          </a:r>
          <a:endParaRPr lang="en-US" sz="1400" b="1" dirty="0">
            <a:latin typeface="AR CENA" pitchFamily="2" charset="0"/>
          </a:endParaRPr>
        </a:p>
      </dgm:t>
    </dgm:pt>
    <dgm:pt modelId="{F19192E2-80D5-4F43-9F44-CAB652256F97}" type="parTrans" cxnId="{D240596C-2095-49D0-BB51-361F67407245}">
      <dgm:prSet/>
      <dgm:spPr/>
      <dgm:t>
        <a:bodyPr/>
        <a:lstStyle/>
        <a:p>
          <a:endParaRPr lang="en-US"/>
        </a:p>
      </dgm:t>
    </dgm:pt>
    <dgm:pt modelId="{D05573B3-90A5-45C3-8AA7-089CFEACE02B}" type="sibTrans" cxnId="{D240596C-2095-49D0-BB51-361F67407245}">
      <dgm:prSet/>
      <dgm:spPr/>
      <dgm:t>
        <a:bodyPr/>
        <a:lstStyle/>
        <a:p>
          <a:endParaRPr lang="en-US"/>
        </a:p>
      </dgm:t>
    </dgm:pt>
    <dgm:pt modelId="{B4FA7CBF-F709-4830-AC39-0C8634F6EBA7}" type="pres">
      <dgm:prSet presAssocID="{265454DC-3544-49BE-A178-EDE3CD64289A}" presName="compositeShape" presStyleCnt="0">
        <dgm:presLayoutVars>
          <dgm:chMax val="7"/>
          <dgm:dir/>
          <dgm:resizeHandles val="exact"/>
        </dgm:presLayoutVars>
      </dgm:prSet>
      <dgm:spPr/>
    </dgm:pt>
    <dgm:pt modelId="{8A59D09E-4973-4887-A966-7A92AA119DEC}" type="pres">
      <dgm:prSet presAssocID="{0BEE58CF-A9C3-40BE-B13B-5D34D51B4900}" presName="circ1" presStyleLbl="vennNode1" presStyleIdx="0" presStyleCnt="3" custScaleX="119184" custScaleY="112704"/>
      <dgm:spPr/>
      <dgm:t>
        <a:bodyPr/>
        <a:lstStyle/>
        <a:p>
          <a:endParaRPr lang="en-GB"/>
        </a:p>
      </dgm:t>
    </dgm:pt>
    <dgm:pt modelId="{18AF2F80-C7D2-431D-B982-7CB273E83B9D}" type="pres">
      <dgm:prSet presAssocID="{0BEE58CF-A9C3-40BE-B13B-5D34D51B490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855A01C-A9E6-4A60-9906-8E9B33CFBE60}" type="pres">
      <dgm:prSet presAssocID="{F84569CB-C0BE-4A90-8603-529E4C3F226F}" presName="circ2" presStyleLbl="vennNode1" presStyleIdx="1" presStyleCnt="3" custScaleX="114377" custScaleY="120121"/>
      <dgm:spPr/>
      <dgm:t>
        <a:bodyPr/>
        <a:lstStyle/>
        <a:p>
          <a:endParaRPr lang="en-US"/>
        </a:p>
      </dgm:t>
    </dgm:pt>
    <dgm:pt modelId="{E9987717-99EF-4E19-B1E3-C85274C5D9AE}" type="pres">
      <dgm:prSet presAssocID="{F84569CB-C0BE-4A90-8603-529E4C3F226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3A6190-7380-43DF-BB89-7DE97C3142B4}" type="pres">
      <dgm:prSet presAssocID="{EA93D5E8-069F-4AE3-B56D-120F090E2C77}" presName="circ3" presStyleLbl="vennNode1" presStyleIdx="2" presStyleCnt="3" custScaleX="118012" custScaleY="117206" custLinFactNeighborX="-7680" custLinFactNeighborY="1068"/>
      <dgm:spPr/>
      <dgm:t>
        <a:bodyPr/>
        <a:lstStyle/>
        <a:p>
          <a:endParaRPr lang="en-US"/>
        </a:p>
      </dgm:t>
    </dgm:pt>
    <dgm:pt modelId="{2D9ABF0F-E985-4846-9B82-FF320589C225}" type="pres">
      <dgm:prSet presAssocID="{EA93D5E8-069F-4AE3-B56D-120F090E2C7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5DB3B3-8907-4552-AFEE-4D1720DBCEE1}" type="presOf" srcId="{265454DC-3544-49BE-A178-EDE3CD64289A}" destId="{B4FA7CBF-F709-4830-AC39-0C8634F6EBA7}" srcOrd="0" destOrd="0" presId="urn:microsoft.com/office/officeart/2005/8/layout/venn1"/>
    <dgm:cxn modelId="{95702F8E-E1A1-4040-A1D3-9806951770F3}" srcId="{265454DC-3544-49BE-A178-EDE3CD64289A}" destId="{F84569CB-C0BE-4A90-8603-529E4C3F226F}" srcOrd="1" destOrd="0" parTransId="{33F53C21-3F41-4E4E-8921-90F6620BF2F6}" sibTransId="{1D41FC77-78B9-48D5-9614-430812D7C020}"/>
    <dgm:cxn modelId="{D4DD6BE0-B43B-412B-AB4A-8E56FF0A9A02}" type="presOf" srcId="{EA93D5E8-069F-4AE3-B56D-120F090E2C77}" destId="{2D9ABF0F-E985-4846-9B82-FF320589C225}" srcOrd="1" destOrd="0" presId="urn:microsoft.com/office/officeart/2005/8/layout/venn1"/>
    <dgm:cxn modelId="{3605FFC3-C2B1-4CAE-AA4D-B492468EE2C2}" srcId="{265454DC-3544-49BE-A178-EDE3CD64289A}" destId="{0BEE58CF-A9C3-40BE-B13B-5D34D51B4900}" srcOrd="0" destOrd="0" parTransId="{039409F9-4F03-45D4-ABDC-D477066A76E9}" sibTransId="{9FAFF924-808D-4C94-9C22-E76C7D0505C8}"/>
    <dgm:cxn modelId="{5340C1AB-8C7F-4851-A433-ED164CF7F9A0}" type="presOf" srcId="{EA93D5E8-069F-4AE3-B56D-120F090E2C77}" destId="{6F3A6190-7380-43DF-BB89-7DE97C3142B4}" srcOrd="0" destOrd="0" presId="urn:microsoft.com/office/officeart/2005/8/layout/venn1"/>
    <dgm:cxn modelId="{4E9E60A6-BE7B-484D-A820-E2695F2C9F9D}" type="presOf" srcId="{F84569CB-C0BE-4A90-8603-529E4C3F226F}" destId="{E9987717-99EF-4E19-B1E3-C85274C5D9AE}" srcOrd="1" destOrd="0" presId="urn:microsoft.com/office/officeart/2005/8/layout/venn1"/>
    <dgm:cxn modelId="{5991D0D4-6FD7-4274-A8A6-908C2781642D}" type="presOf" srcId="{0BEE58CF-A9C3-40BE-B13B-5D34D51B4900}" destId="{18AF2F80-C7D2-431D-B982-7CB273E83B9D}" srcOrd="1" destOrd="0" presId="urn:microsoft.com/office/officeart/2005/8/layout/venn1"/>
    <dgm:cxn modelId="{7E2284EC-BFAF-417F-974D-4D8C2A98E303}" type="presOf" srcId="{0BEE58CF-A9C3-40BE-B13B-5D34D51B4900}" destId="{8A59D09E-4973-4887-A966-7A92AA119DEC}" srcOrd="0" destOrd="0" presId="urn:microsoft.com/office/officeart/2005/8/layout/venn1"/>
    <dgm:cxn modelId="{D240596C-2095-49D0-BB51-361F67407245}" srcId="{265454DC-3544-49BE-A178-EDE3CD64289A}" destId="{EA93D5E8-069F-4AE3-B56D-120F090E2C77}" srcOrd="2" destOrd="0" parTransId="{F19192E2-80D5-4F43-9F44-CAB652256F97}" sibTransId="{D05573B3-90A5-45C3-8AA7-089CFEACE02B}"/>
    <dgm:cxn modelId="{35DD8920-555C-4E98-A6CD-050EB2D90F6B}" type="presOf" srcId="{F84569CB-C0BE-4A90-8603-529E4C3F226F}" destId="{0855A01C-A9E6-4A60-9906-8E9B33CFBE60}" srcOrd="0" destOrd="0" presId="urn:microsoft.com/office/officeart/2005/8/layout/venn1"/>
    <dgm:cxn modelId="{9F1F2986-7CE6-4270-A3AB-8C6C6EDB4732}" type="presParOf" srcId="{B4FA7CBF-F709-4830-AC39-0C8634F6EBA7}" destId="{8A59D09E-4973-4887-A966-7A92AA119DEC}" srcOrd="0" destOrd="0" presId="urn:microsoft.com/office/officeart/2005/8/layout/venn1"/>
    <dgm:cxn modelId="{06EF70D6-94E0-45E9-AA90-63626BB4BD58}" type="presParOf" srcId="{B4FA7CBF-F709-4830-AC39-0C8634F6EBA7}" destId="{18AF2F80-C7D2-431D-B982-7CB273E83B9D}" srcOrd="1" destOrd="0" presId="urn:microsoft.com/office/officeart/2005/8/layout/venn1"/>
    <dgm:cxn modelId="{48EE970C-C942-4BED-844E-54EAD006A396}" type="presParOf" srcId="{B4FA7CBF-F709-4830-AC39-0C8634F6EBA7}" destId="{0855A01C-A9E6-4A60-9906-8E9B33CFBE60}" srcOrd="2" destOrd="0" presId="urn:microsoft.com/office/officeart/2005/8/layout/venn1"/>
    <dgm:cxn modelId="{F13C59A1-EFA4-4049-9657-99F55F59067D}" type="presParOf" srcId="{B4FA7CBF-F709-4830-AC39-0C8634F6EBA7}" destId="{E9987717-99EF-4E19-B1E3-C85274C5D9AE}" srcOrd="3" destOrd="0" presId="urn:microsoft.com/office/officeart/2005/8/layout/venn1"/>
    <dgm:cxn modelId="{337035AC-C7FC-4EE9-A161-B25534BFD74B}" type="presParOf" srcId="{B4FA7CBF-F709-4830-AC39-0C8634F6EBA7}" destId="{6F3A6190-7380-43DF-BB89-7DE97C3142B4}" srcOrd="4" destOrd="0" presId="urn:microsoft.com/office/officeart/2005/8/layout/venn1"/>
    <dgm:cxn modelId="{30ED3B89-7CAA-491B-B32E-53103480ABE1}" type="presParOf" srcId="{B4FA7CBF-F709-4830-AC39-0C8634F6EBA7}" destId="{2D9ABF0F-E985-4846-9B82-FF320589C225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31C6A3C-1671-4E18-BCDB-B2C916DF8638}" type="doc">
      <dgm:prSet loTypeId="urn:microsoft.com/office/officeart/2005/8/layout/process2" loCatId="process" qsTypeId="urn:microsoft.com/office/officeart/2005/8/quickstyle/simple1" qsCatId="simple" csTypeId="urn:microsoft.com/office/officeart/2005/8/colors/accent0_2" csCatId="mainScheme" phldr="1"/>
      <dgm:spPr/>
    </dgm:pt>
    <dgm:pt modelId="{37066FBE-4848-48AF-BC0F-802E31D5B706}">
      <dgm:prSet phldrT="[Text]"/>
      <dgm:spPr/>
      <dgm:t>
        <a:bodyPr/>
        <a:lstStyle/>
        <a:p>
          <a:r>
            <a:rPr lang="en-GB" dirty="0" smtClean="0"/>
            <a:t>PLACE OF BUSINESS</a:t>
          </a:r>
          <a:endParaRPr lang="en-GB" dirty="0"/>
        </a:p>
      </dgm:t>
    </dgm:pt>
    <dgm:pt modelId="{F70123D6-6423-468B-836F-F9BF70E170F9}" type="parTrans" cxnId="{1C4ABC32-D409-4198-B72B-9A7496669B05}">
      <dgm:prSet/>
      <dgm:spPr/>
      <dgm:t>
        <a:bodyPr/>
        <a:lstStyle/>
        <a:p>
          <a:endParaRPr lang="en-GB"/>
        </a:p>
      </dgm:t>
    </dgm:pt>
    <dgm:pt modelId="{85D65A11-BFD9-40E4-A2D1-B97183D16DF5}" type="sibTrans" cxnId="{1C4ABC32-D409-4198-B72B-9A7496669B05}">
      <dgm:prSet/>
      <dgm:spPr/>
      <dgm:t>
        <a:bodyPr/>
        <a:lstStyle/>
        <a:p>
          <a:endParaRPr lang="en-GB"/>
        </a:p>
      </dgm:t>
    </dgm:pt>
    <dgm:pt modelId="{B57C7EE9-85A8-431D-B783-B25A4C54705E}">
      <dgm:prSet phldrT="[Text]"/>
      <dgm:spPr/>
      <dgm:t>
        <a:bodyPr/>
        <a:lstStyle/>
        <a:p>
          <a:r>
            <a:rPr lang="en-GB" dirty="0" smtClean="0"/>
            <a:t>JOB WORKER</a:t>
          </a:r>
          <a:endParaRPr lang="en-GB" dirty="0"/>
        </a:p>
      </dgm:t>
    </dgm:pt>
    <dgm:pt modelId="{77DCA34F-6510-4F85-A95E-E68AAF0B881D}" type="parTrans" cxnId="{6B579215-BB52-477F-80E6-D33FCE2C4A4A}">
      <dgm:prSet/>
      <dgm:spPr/>
      <dgm:t>
        <a:bodyPr/>
        <a:lstStyle/>
        <a:p>
          <a:endParaRPr lang="en-GB"/>
        </a:p>
      </dgm:t>
    </dgm:pt>
    <dgm:pt modelId="{B4A6C119-EF3B-4786-A5AC-FD4CB50334C3}" type="sibTrans" cxnId="{6B579215-BB52-477F-80E6-D33FCE2C4A4A}">
      <dgm:prSet/>
      <dgm:spPr/>
      <dgm:t>
        <a:bodyPr/>
        <a:lstStyle/>
        <a:p>
          <a:endParaRPr lang="en-GB"/>
        </a:p>
      </dgm:t>
    </dgm:pt>
    <dgm:pt modelId="{66EDD540-CA32-4406-A762-3526C454A09B}" type="pres">
      <dgm:prSet presAssocID="{131C6A3C-1671-4E18-BCDB-B2C916DF8638}" presName="linearFlow" presStyleCnt="0">
        <dgm:presLayoutVars>
          <dgm:resizeHandles val="exact"/>
        </dgm:presLayoutVars>
      </dgm:prSet>
      <dgm:spPr/>
    </dgm:pt>
    <dgm:pt modelId="{45796892-1167-49BA-A987-8CDD76DAC2D0}" type="pres">
      <dgm:prSet presAssocID="{37066FBE-4848-48AF-BC0F-802E31D5B706}" presName="node" presStyleLbl="node1" presStyleIdx="0" presStyleCnt="2" custScaleX="33526" custScaleY="4170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E5C10D1-7698-46EE-9444-B087579EB53C}" type="pres">
      <dgm:prSet presAssocID="{85D65A11-BFD9-40E4-A2D1-B97183D16DF5}" presName="sibTrans" presStyleLbl="sibTrans2D1" presStyleIdx="0" presStyleCnt="1" custAng="10800000" custFlipHor="0" custScaleX="107944" custScaleY="101432" custLinFactNeighborX="-419" custLinFactNeighborY="1898"/>
      <dgm:spPr/>
      <dgm:t>
        <a:bodyPr/>
        <a:lstStyle/>
        <a:p>
          <a:endParaRPr lang="en-GB"/>
        </a:p>
      </dgm:t>
    </dgm:pt>
    <dgm:pt modelId="{B8F2A522-9988-470D-A4C7-02189148FDFA}" type="pres">
      <dgm:prSet presAssocID="{85D65A11-BFD9-40E4-A2D1-B97183D16DF5}" presName="connectorText" presStyleLbl="sibTrans2D1" presStyleIdx="0" presStyleCnt="1"/>
      <dgm:spPr/>
      <dgm:t>
        <a:bodyPr/>
        <a:lstStyle/>
        <a:p>
          <a:endParaRPr lang="en-GB"/>
        </a:p>
      </dgm:t>
    </dgm:pt>
    <dgm:pt modelId="{6C0706C7-FB97-48DB-AD75-8D9AB89C779C}" type="pres">
      <dgm:prSet presAssocID="{B57C7EE9-85A8-431D-B783-B25A4C54705E}" presName="node" presStyleLbl="node1" presStyleIdx="1" presStyleCnt="2" custScaleX="37781" custScaleY="4070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E6CD6D9-58CD-4850-AAEC-B27D03349AF5}" type="presOf" srcId="{85D65A11-BFD9-40E4-A2D1-B97183D16DF5}" destId="{5E5C10D1-7698-46EE-9444-B087579EB53C}" srcOrd="0" destOrd="0" presId="urn:microsoft.com/office/officeart/2005/8/layout/process2"/>
    <dgm:cxn modelId="{8BC1ADEB-F701-461A-A172-1196FFC12D5C}" type="presOf" srcId="{37066FBE-4848-48AF-BC0F-802E31D5B706}" destId="{45796892-1167-49BA-A987-8CDD76DAC2D0}" srcOrd="0" destOrd="0" presId="urn:microsoft.com/office/officeart/2005/8/layout/process2"/>
    <dgm:cxn modelId="{1C4ABC32-D409-4198-B72B-9A7496669B05}" srcId="{131C6A3C-1671-4E18-BCDB-B2C916DF8638}" destId="{37066FBE-4848-48AF-BC0F-802E31D5B706}" srcOrd="0" destOrd="0" parTransId="{F70123D6-6423-468B-836F-F9BF70E170F9}" sibTransId="{85D65A11-BFD9-40E4-A2D1-B97183D16DF5}"/>
    <dgm:cxn modelId="{818C405C-1C53-4045-BB8F-D0E8558439C9}" type="presOf" srcId="{85D65A11-BFD9-40E4-A2D1-B97183D16DF5}" destId="{B8F2A522-9988-470D-A4C7-02189148FDFA}" srcOrd="1" destOrd="0" presId="urn:microsoft.com/office/officeart/2005/8/layout/process2"/>
    <dgm:cxn modelId="{6B579215-BB52-477F-80E6-D33FCE2C4A4A}" srcId="{131C6A3C-1671-4E18-BCDB-B2C916DF8638}" destId="{B57C7EE9-85A8-431D-B783-B25A4C54705E}" srcOrd="1" destOrd="0" parTransId="{77DCA34F-6510-4F85-A95E-E68AAF0B881D}" sibTransId="{B4A6C119-EF3B-4786-A5AC-FD4CB50334C3}"/>
    <dgm:cxn modelId="{145699AD-1E34-4C79-87D9-472DD1E13334}" type="presOf" srcId="{B57C7EE9-85A8-431D-B783-B25A4C54705E}" destId="{6C0706C7-FB97-48DB-AD75-8D9AB89C779C}" srcOrd="0" destOrd="0" presId="urn:microsoft.com/office/officeart/2005/8/layout/process2"/>
    <dgm:cxn modelId="{78D3F988-31ED-4B82-827E-DC1E5CE79288}" type="presOf" srcId="{131C6A3C-1671-4E18-BCDB-B2C916DF8638}" destId="{66EDD540-CA32-4406-A762-3526C454A09B}" srcOrd="0" destOrd="0" presId="urn:microsoft.com/office/officeart/2005/8/layout/process2"/>
    <dgm:cxn modelId="{48387C13-3B73-447D-9663-9AF689648156}" type="presParOf" srcId="{66EDD540-CA32-4406-A762-3526C454A09B}" destId="{45796892-1167-49BA-A987-8CDD76DAC2D0}" srcOrd="0" destOrd="0" presId="urn:microsoft.com/office/officeart/2005/8/layout/process2"/>
    <dgm:cxn modelId="{47B23CE2-D7A2-409D-81C4-EBB4B060F722}" type="presParOf" srcId="{66EDD540-CA32-4406-A762-3526C454A09B}" destId="{5E5C10D1-7698-46EE-9444-B087579EB53C}" srcOrd="1" destOrd="0" presId="urn:microsoft.com/office/officeart/2005/8/layout/process2"/>
    <dgm:cxn modelId="{B32D1052-BAB5-4E50-BB09-10CC19D2A101}" type="presParOf" srcId="{5E5C10D1-7698-46EE-9444-B087579EB53C}" destId="{B8F2A522-9988-470D-A4C7-02189148FDFA}" srcOrd="0" destOrd="0" presId="urn:microsoft.com/office/officeart/2005/8/layout/process2"/>
    <dgm:cxn modelId="{DEFD8B7C-F215-4C69-BC9B-B2204B5BCB95}" type="presParOf" srcId="{66EDD540-CA32-4406-A762-3526C454A09B}" destId="{6C0706C7-FB97-48DB-AD75-8D9AB89C779C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5DCCEA7-F743-44ED-B4E1-BB8D4A0121BF}" type="doc">
      <dgm:prSet loTypeId="urn:microsoft.com/office/officeart/2005/8/layout/hierarchy6" loCatId="hierarchy" qsTypeId="urn:microsoft.com/office/officeart/2005/8/quickstyle/3d3" qsCatId="3D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6C55A414-158A-4D19-A4EB-AA10D87C84A9}">
      <dgm:prSet phldrT="[Text]" custT="1"/>
      <dgm:spPr/>
      <dgm:t>
        <a:bodyPr/>
        <a:lstStyle/>
        <a:p>
          <a:r>
            <a:rPr lang="en-GB" sz="1600" smtClean="0"/>
            <a:t>ANY PLACE OF BUSINESS</a:t>
          </a:r>
          <a:endParaRPr lang="en-GB" sz="1600" dirty="0"/>
        </a:p>
      </dgm:t>
    </dgm:pt>
    <dgm:pt modelId="{1E04CABD-E0F7-4D0C-9A2B-D527B0BAF479}" type="parTrans" cxnId="{30201A01-EB22-4A91-9C5A-0CEAA6D2D9D3}">
      <dgm:prSet/>
      <dgm:spPr/>
      <dgm:t>
        <a:bodyPr/>
        <a:lstStyle/>
        <a:p>
          <a:endParaRPr lang="en-GB"/>
        </a:p>
      </dgm:t>
    </dgm:pt>
    <dgm:pt modelId="{CA3D28FC-418D-4E5F-A15B-448F9886309B}" type="sibTrans" cxnId="{30201A01-EB22-4A91-9C5A-0CEAA6D2D9D3}">
      <dgm:prSet/>
      <dgm:spPr/>
      <dgm:t>
        <a:bodyPr/>
        <a:lstStyle/>
        <a:p>
          <a:endParaRPr lang="en-GB"/>
        </a:p>
      </dgm:t>
    </dgm:pt>
    <dgm:pt modelId="{48CAAA0B-51C4-45D6-B4C3-D4B5F8C77315}">
      <dgm:prSet phldrT="[Text]" custT="1"/>
      <dgm:spPr/>
      <dgm:t>
        <a:bodyPr/>
        <a:lstStyle/>
        <a:p>
          <a:r>
            <a:rPr lang="en-GB" sz="1600" smtClean="0"/>
            <a:t>ANY REGISTERED PERSON PREMISES OR SUCH PLACE IS DECLARED AS ADDITIONAL PLACE OF BUSINESS OF SUPPLIER </a:t>
          </a:r>
          <a:endParaRPr lang="en-GB" sz="1600" dirty="0"/>
        </a:p>
      </dgm:t>
    </dgm:pt>
    <dgm:pt modelId="{B498F78C-4F2D-4844-B1CE-F6761901CAA3}" type="parTrans" cxnId="{844D2FCF-09D6-4D08-A1EC-06FC5965C2B0}">
      <dgm:prSet/>
      <dgm:spPr/>
      <dgm:t>
        <a:bodyPr/>
        <a:lstStyle/>
        <a:p>
          <a:endParaRPr lang="en-GB"/>
        </a:p>
      </dgm:t>
    </dgm:pt>
    <dgm:pt modelId="{8DAC1771-A453-4CEA-8922-A11E5DF825DA}" type="sibTrans" cxnId="{844D2FCF-09D6-4D08-A1EC-06FC5965C2B0}">
      <dgm:prSet/>
      <dgm:spPr/>
      <dgm:t>
        <a:bodyPr/>
        <a:lstStyle/>
        <a:p>
          <a:endParaRPr lang="en-GB"/>
        </a:p>
      </dgm:t>
    </dgm:pt>
    <dgm:pt modelId="{B8ED58FB-E825-41E1-8DD1-3B87122DA257}">
      <dgm:prSet phldrT="[Text]" custT="1"/>
      <dgm:spPr/>
      <dgm:t>
        <a:bodyPr/>
        <a:lstStyle/>
        <a:p>
          <a:r>
            <a:rPr lang="en-GB" sz="1600" smtClean="0"/>
            <a:t>SUPPLY TO ANY PLACE IN INDIA</a:t>
          </a:r>
          <a:endParaRPr lang="en-GB" sz="1600" dirty="0"/>
        </a:p>
      </dgm:t>
    </dgm:pt>
    <dgm:pt modelId="{73C0485E-87CC-4703-9698-331C4D4CDC53}" type="parTrans" cxnId="{68A13E98-4FFC-4DE0-8028-D74FF2D79D7A}">
      <dgm:prSet/>
      <dgm:spPr/>
      <dgm:t>
        <a:bodyPr/>
        <a:lstStyle/>
        <a:p>
          <a:endParaRPr lang="en-GB"/>
        </a:p>
      </dgm:t>
    </dgm:pt>
    <dgm:pt modelId="{BB687688-A064-487F-975D-3099BFE5F291}" type="sibTrans" cxnId="{68A13E98-4FFC-4DE0-8028-D74FF2D79D7A}">
      <dgm:prSet/>
      <dgm:spPr/>
      <dgm:t>
        <a:bodyPr/>
        <a:lstStyle/>
        <a:p>
          <a:endParaRPr lang="en-GB"/>
        </a:p>
      </dgm:t>
    </dgm:pt>
    <dgm:pt modelId="{FF609627-0978-4F20-B520-C203E5369B15}">
      <dgm:prSet phldrT="[Text]" custT="1"/>
      <dgm:spPr/>
      <dgm:t>
        <a:bodyPr/>
        <a:lstStyle/>
        <a:p>
          <a:r>
            <a:rPr lang="en-GB" sz="1600" smtClean="0"/>
            <a:t>EXPORT</a:t>
          </a:r>
          <a:endParaRPr lang="en-GB" sz="1600" dirty="0"/>
        </a:p>
      </dgm:t>
    </dgm:pt>
    <dgm:pt modelId="{026A27FA-EBA6-482D-B7DD-6ABF9D6831E3}" type="parTrans" cxnId="{16241693-E4E5-4A6A-996F-6A0854C3E1FD}">
      <dgm:prSet/>
      <dgm:spPr/>
      <dgm:t>
        <a:bodyPr/>
        <a:lstStyle/>
        <a:p>
          <a:endParaRPr lang="en-GB"/>
        </a:p>
      </dgm:t>
    </dgm:pt>
    <dgm:pt modelId="{E961A54A-AED7-4046-A1FB-6A895F744C59}" type="sibTrans" cxnId="{16241693-E4E5-4A6A-996F-6A0854C3E1FD}">
      <dgm:prSet/>
      <dgm:spPr/>
      <dgm:t>
        <a:bodyPr/>
        <a:lstStyle/>
        <a:p>
          <a:endParaRPr lang="en-GB"/>
        </a:p>
      </dgm:t>
    </dgm:pt>
    <dgm:pt modelId="{63ECA695-305E-44F4-B98A-268FA6E8A3AB}">
      <dgm:prSet phldrT="[Text]" custT="1"/>
      <dgm:spPr/>
      <dgm:t>
        <a:bodyPr/>
        <a:lstStyle/>
        <a:p>
          <a:r>
            <a:rPr lang="en-GB" sz="1600" smtClean="0"/>
            <a:t>ANY OTHER PREMISES</a:t>
          </a:r>
          <a:endParaRPr lang="en-GB" sz="1600" dirty="0"/>
        </a:p>
      </dgm:t>
    </dgm:pt>
    <dgm:pt modelId="{4D690880-7557-4BD1-8BF8-5BB1AE057A81}" type="sibTrans" cxnId="{31D3CBD5-0E65-43A8-9DA3-AE739CF13BE8}">
      <dgm:prSet/>
      <dgm:spPr/>
      <dgm:t>
        <a:bodyPr/>
        <a:lstStyle/>
        <a:p>
          <a:endParaRPr lang="en-GB"/>
        </a:p>
      </dgm:t>
    </dgm:pt>
    <dgm:pt modelId="{A0E847BA-8D17-4329-840A-5E703DC9739B}" type="parTrans" cxnId="{31D3CBD5-0E65-43A8-9DA3-AE739CF13BE8}">
      <dgm:prSet/>
      <dgm:spPr/>
      <dgm:t>
        <a:bodyPr/>
        <a:lstStyle/>
        <a:p>
          <a:endParaRPr lang="en-GB"/>
        </a:p>
      </dgm:t>
    </dgm:pt>
    <dgm:pt modelId="{1B1E6021-2921-42B1-AF93-2C1C85E9B190}" type="pres">
      <dgm:prSet presAssocID="{E5DCCEA7-F743-44ED-B4E1-BB8D4A0121BF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528DBD6-E3A2-4B83-9DEC-1854182050B8}" type="pres">
      <dgm:prSet presAssocID="{E5DCCEA7-F743-44ED-B4E1-BB8D4A0121BF}" presName="hierFlow" presStyleCnt="0"/>
      <dgm:spPr/>
      <dgm:t>
        <a:bodyPr/>
        <a:lstStyle/>
        <a:p>
          <a:endParaRPr lang="en-US"/>
        </a:p>
      </dgm:t>
    </dgm:pt>
    <dgm:pt modelId="{E5E5ECCD-FDC7-43FF-8C9F-D7F4D73DF436}" type="pres">
      <dgm:prSet presAssocID="{E5DCCEA7-F743-44ED-B4E1-BB8D4A0121BF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DD336B5-F5AC-4C44-A5B0-40E6A09CEC59}" type="pres">
      <dgm:prSet presAssocID="{6C55A414-158A-4D19-A4EB-AA10D87C84A9}" presName="Name14" presStyleCnt="0"/>
      <dgm:spPr/>
      <dgm:t>
        <a:bodyPr/>
        <a:lstStyle/>
        <a:p>
          <a:endParaRPr lang="en-US"/>
        </a:p>
      </dgm:t>
    </dgm:pt>
    <dgm:pt modelId="{AAC457C2-9FF0-47EE-81B8-1026EE9F988F}" type="pres">
      <dgm:prSet presAssocID="{6C55A414-158A-4D19-A4EB-AA10D87C84A9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406D702-4850-4DC2-A40A-9B5F813440AC}" type="pres">
      <dgm:prSet presAssocID="{6C55A414-158A-4D19-A4EB-AA10D87C84A9}" presName="hierChild2" presStyleCnt="0"/>
      <dgm:spPr/>
      <dgm:t>
        <a:bodyPr/>
        <a:lstStyle/>
        <a:p>
          <a:endParaRPr lang="en-US"/>
        </a:p>
      </dgm:t>
    </dgm:pt>
    <dgm:pt modelId="{10549F2A-7423-44C4-8D36-0306C5F71038}" type="pres">
      <dgm:prSet presAssocID="{B498F78C-4F2D-4844-B1CE-F6761901CAA3}" presName="Name19" presStyleLbl="parChTrans1D2" presStyleIdx="0" presStyleCnt="2"/>
      <dgm:spPr/>
      <dgm:t>
        <a:bodyPr/>
        <a:lstStyle/>
        <a:p>
          <a:endParaRPr lang="en-GB"/>
        </a:p>
      </dgm:t>
    </dgm:pt>
    <dgm:pt modelId="{4D174AD3-9B48-4EF4-A6EB-98877A6EEE7D}" type="pres">
      <dgm:prSet presAssocID="{48CAAA0B-51C4-45D6-B4C3-D4B5F8C77315}" presName="Name21" presStyleCnt="0"/>
      <dgm:spPr/>
      <dgm:t>
        <a:bodyPr/>
        <a:lstStyle/>
        <a:p>
          <a:endParaRPr lang="en-US"/>
        </a:p>
      </dgm:t>
    </dgm:pt>
    <dgm:pt modelId="{C5D033A8-EC8D-4C70-AA02-FE46BE3F26AE}" type="pres">
      <dgm:prSet presAssocID="{48CAAA0B-51C4-45D6-B4C3-D4B5F8C77315}" presName="level2Shape" presStyleLbl="node2" presStyleIdx="0" presStyleCnt="2" custScaleX="175452"/>
      <dgm:spPr/>
      <dgm:t>
        <a:bodyPr/>
        <a:lstStyle/>
        <a:p>
          <a:endParaRPr lang="en-GB"/>
        </a:p>
      </dgm:t>
    </dgm:pt>
    <dgm:pt modelId="{5503E924-A65B-4B10-B2B0-257289A960D3}" type="pres">
      <dgm:prSet presAssocID="{48CAAA0B-51C4-45D6-B4C3-D4B5F8C77315}" presName="hierChild3" presStyleCnt="0"/>
      <dgm:spPr/>
      <dgm:t>
        <a:bodyPr/>
        <a:lstStyle/>
        <a:p>
          <a:endParaRPr lang="en-US"/>
        </a:p>
      </dgm:t>
    </dgm:pt>
    <dgm:pt modelId="{7B934465-474B-442D-88C5-D38316C268EC}" type="pres">
      <dgm:prSet presAssocID="{73C0485E-87CC-4703-9698-331C4D4CDC53}" presName="Name19" presStyleLbl="parChTrans1D3" presStyleIdx="0" presStyleCnt="2"/>
      <dgm:spPr/>
      <dgm:t>
        <a:bodyPr/>
        <a:lstStyle/>
        <a:p>
          <a:endParaRPr lang="en-GB"/>
        </a:p>
      </dgm:t>
    </dgm:pt>
    <dgm:pt modelId="{E042DF20-1E29-4006-877E-6DEFB7318C69}" type="pres">
      <dgm:prSet presAssocID="{B8ED58FB-E825-41E1-8DD1-3B87122DA257}" presName="Name21" presStyleCnt="0"/>
      <dgm:spPr/>
      <dgm:t>
        <a:bodyPr/>
        <a:lstStyle/>
        <a:p>
          <a:endParaRPr lang="en-US"/>
        </a:p>
      </dgm:t>
    </dgm:pt>
    <dgm:pt modelId="{2C0E6D50-27E9-4F45-8A0B-9F214AC40E8B}" type="pres">
      <dgm:prSet presAssocID="{B8ED58FB-E825-41E1-8DD1-3B87122DA257}" presName="level2Shape" presStyleLbl="node3" presStyleIdx="0" presStyleCnt="2" custScaleY="72817"/>
      <dgm:spPr/>
      <dgm:t>
        <a:bodyPr/>
        <a:lstStyle/>
        <a:p>
          <a:endParaRPr lang="en-GB"/>
        </a:p>
      </dgm:t>
    </dgm:pt>
    <dgm:pt modelId="{2E511752-58AD-43EB-83DA-2C2CE906C39E}" type="pres">
      <dgm:prSet presAssocID="{B8ED58FB-E825-41E1-8DD1-3B87122DA257}" presName="hierChild3" presStyleCnt="0"/>
      <dgm:spPr/>
      <dgm:t>
        <a:bodyPr/>
        <a:lstStyle/>
        <a:p>
          <a:endParaRPr lang="en-US"/>
        </a:p>
      </dgm:t>
    </dgm:pt>
    <dgm:pt modelId="{20236972-5FB4-491B-9B6D-8A5793B751E9}" type="pres">
      <dgm:prSet presAssocID="{026A27FA-EBA6-482D-B7DD-6ABF9D6831E3}" presName="Name19" presStyleLbl="parChTrans1D3" presStyleIdx="1" presStyleCnt="2"/>
      <dgm:spPr/>
      <dgm:t>
        <a:bodyPr/>
        <a:lstStyle/>
        <a:p>
          <a:endParaRPr lang="en-GB"/>
        </a:p>
      </dgm:t>
    </dgm:pt>
    <dgm:pt modelId="{766B95BA-DEF7-4076-A12D-C397CC8B5BB9}" type="pres">
      <dgm:prSet presAssocID="{FF609627-0978-4F20-B520-C203E5369B15}" presName="Name21" presStyleCnt="0"/>
      <dgm:spPr/>
      <dgm:t>
        <a:bodyPr/>
        <a:lstStyle/>
        <a:p>
          <a:endParaRPr lang="en-US"/>
        </a:p>
      </dgm:t>
    </dgm:pt>
    <dgm:pt modelId="{4DF339B9-22EE-43FB-B48C-DBD8ACF6FA24}" type="pres">
      <dgm:prSet presAssocID="{FF609627-0978-4F20-B520-C203E5369B15}" presName="level2Shape" presStyleLbl="node3" presStyleIdx="1" presStyleCnt="2" custScaleY="68180"/>
      <dgm:spPr/>
      <dgm:t>
        <a:bodyPr/>
        <a:lstStyle/>
        <a:p>
          <a:endParaRPr lang="en-GB"/>
        </a:p>
      </dgm:t>
    </dgm:pt>
    <dgm:pt modelId="{22FA18A8-D385-4285-BA7E-093EBE1020C8}" type="pres">
      <dgm:prSet presAssocID="{FF609627-0978-4F20-B520-C203E5369B15}" presName="hierChild3" presStyleCnt="0"/>
      <dgm:spPr/>
      <dgm:t>
        <a:bodyPr/>
        <a:lstStyle/>
        <a:p>
          <a:endParaRPr lang="en-US"/>
        </a:p>
      </dgm:t>
    </dgm:pt>
    <dgm:pt modelId="{C220AD73-617B-4320-86C6-FFF5B8F28CB0}" type="pres">
      <dgm:prSet presAssocID="{A0E847BA-8D17-4329-840A-5E703DC9739B}" presName="Name19" presStyleLbl="parChTrans1D2" presStyleIdx="1" presStyleCnt="2"/>
      <dgm:spPr/>
      <dgm:t>
        <a:bodyPr/>
        <a:lstStyle/>
        <a:p>
          <a:endParaRPr lang="en-GB"/>
        </a:p>
      </dgm:t>
    </dgm:pt>
    <dgm:pt modelId="{48A98662-0FA0-4438-966C-661CCC306F26}" type="pres">
      <dgm:prSet presAssocID="{63ECA695-305E-44F4-B98A-268FA6E8A3AB}" presName="Name21" presStyleCnt="0"/>
      <dgm:spPr/>
      <dgm:t>
        <a:bodyPr/>
        <a:lstStyle/>
        <a:p>
          <a:endParaRPr lang="en-US"/>
        </a:p>
      </dgm:t>
    </dgm:pt>
    <dgm:pt modelId="{8965F8F5-FC1A-43A4-AF2C-A638DF2EE288}" type="pres">
      <dgm:prSet presAssocID="{63ECA695-305E-44F4-B98A-268FA6E8A3AB}" presName="level2Shape" presStyleLbl="node2" presStyleIdx="1" presStyleCnt="2" custScaleX="157037"/>
      <dgm:spPr/>
      <dgm:t>
        <a:bodyPr/>
        <a:lstStyle/>
        <a:p>
          <a:endParaRPr lang="en-GB"/>
        </a:p>
      </dgm:t>
    </dgm:pt>
    <dgm:pt modelId="{01F7D51D-A560-480D-8E4F-D0CFB4D779F9}" type="pres">
      <dgm:prSet presAssocID="{63ECA695-305E-44F4-B98A-268FA6E8A3AB}" presName="hierChild3" presStyleCnt="0"/>
      <dgm:spPr/>
      <dgm:t>
        <a:bodyPr/>
        <a:lstStyle/>
        <a:p>
          <a:endParaRPr lang="en-US"/>
        </a:p>
      </dgm:t>
    </dgm:pt>
    <dgm:pt modelId="{8678CE3B-40B1-4223-BB48-1E8BEE1FB70B}" type="pres">
      <dgm:prSet presAssocID="{E5DCCEA7-F743-44ED-B4E1-BB8D4A0121BF}" presName="bgShapesFlow" presStyleCnt="0"/>
      <dgm:spPr/>
      <dgm:t>
        <a:bodyPr/>
        <a:lstStyle/>
        <a:p>
          <a:endParaRPr lang="en-US"/>
        </a:p>
      </dgm:t>
    </dgm:pt>
  </dgm:ptLst>
  <dgm:cxnLst>
    <dgm:cxn modelId="{16A32A96-6C81-4E7C-9FDF-50140BDDB42F}" type="presOf" srcId="{48CAAA0B-51C4-45D6-B4C3-D4B5F8C77315}" destId="{C5D033A8-EC8D-4C70-AA02-FE46BE3F26AE}" srcOrd="0" destOrd="0" presId="urn:microsoft.com/office/officeart/2005/8/layout/hierarchy6"/>
    <dgm:cxn modelId="{68A13E98-4FFC-4DE0-8028-D74FF2D79D7A}" srcId="{48CAAA0B-51C4-45D6-B4C3-D4B5F8C77315}" destId="{B8ED58FB-E825-41E1-8DD1-3B87122DA257}" srcOrd="0" destOrd="0" parTransId="{73C0485E-87CC-4703-9698-331C4D4CDC53}" sibTransId="{BB687688-A064-487F-975D-3099BFE5F291}"/>
    <dgm:cxn modelId="{30201A01-EB22-4A91-9C5A-0CEAA6D2D9D3}" srcId="{E5DCCEA7-F743-44ED-B4E1-BB8D4A0121BF}" destId="{6C55A414-158A-4D19-A4EB-AA10D87C84A9}" srcOrd="0" destOrd="0" parTransId="{1E04CABD-E0F7-4D0C-9A2B-D527B0BAF479}" sibTransId="{CA3D28FC-418D-4E5F-A15B-448F9886309B}"/>
    <dgm:cxn modelId="{ECC3A3EF-215F-423A-9EF9-8CE7877BF42B}" type="presOf" srcId="{6C55A414-158A-4D19-A4EB-AA10D87C84A9}" destId="{AAC457C2-9FF0-47EE-81B8-1026EE9F988F}" srcOrd="0" destOrd="0" presId="urn:microsoft.com/office/officeart/2005/8/layout/hierarchy6"/>
    <dgm:cxn modelId="{16241693-E4E5-4A6A-996F-6A0854C3E1FD}" srcId="{48CAAA0B-51C4-45D6-B4C3-D4B5F8C77315}" destId="{FF609627-0978-4F20-B520-C203E5369B15}" srcOrd="1" destOrd="0" parTransId="{026A27FA-EBA6-482D-B7DD-6ABF9D6831E3}" sibTransId="{E961A54A-AED7-4046-A1FB-6A895F744C59}"/>
    <dgm:cxn modelId="{5062593A-5B80-4605-8023-24CE80339D22}" type="presOf" srcId="{E5DCCEA7-F743-44ED-B4E1-BB8D4A0121BF}" destId="{1B1E6021-2921-42B1-AF93-2C1C85E9B190}" srcOrd="0" destOrd="0" presId="urn:microsoft.com/office/officeart/2005/8/layout/hierarchy6"/>
    <dgm:cxn modelId="{31D3CBD5-0E65-43A8-9DA3-AE739CF13BE8}" srcId="{6C55A414-158A-4D19-A4EB-AA10D87C84A9}" destId="{63ECA695-305E-44F4-B98A-268FA6E8A3AB}" srcOrd="1" destOrd="0" parTransId="{A0E847BA-8D17-4329-840A-5E703DC9739B}" sibTransId="{4D690880-7557-4BD1-8BF8-5BB1AE057A81}"/>
    <dgm:cxn modelId="{2984CE66-FE90-4AE6-9A63-3B60979FAAF8}" type="presOf" srcId="{63ECA695-305E-44F4-B98A-268FA6E8A3AB}" destId="{8965F8F5-FC1A-43A4-AF2C-A638DF2EE288}" srcOrd="0" destOrd="0" presId="urn:microsoft.com/office/officeart/2005/8/layout/hierarchy6"/>
    <dgm:cxn modelId="{DF5D3644-8C27-4F52-BA18-BD741F728968}" type="presOf" srcId="{B498F78C-4F2D-4844-B1CE-F6761901CAA3}" destId="{10549F2A-7423-44C4-8D36-0306C5F71038}" srcOrd="0" destOrd="0" presId="urn:microsoft.com/office/officeart/2005/8/layout/hierarchy6"/>
    <dgm:cxn modelId="{5AD0AD55-742A-4A46-9B8B-6A597BFD00F4}" type="presOf" srcId="{026A27FA-EBA6-482D-B7DD-6ABF9D6831E3}" destId="{20236972-5FB4-491B-9B6D-8A5793B751E9}" srcOrd="0" destOrd="0" presId="urn:microsoft.com/office/officeart/2005/8/layout/hierarchy6"/>
    <dgm:cxn modelId="{281102AB-CF34-40B2-868B-34B519334C30}" type="presOf" srcId="{A0E847BA-8D17-4329-840A-5E703DC9739B}" destId="{C220AD73-617B-4320-86C6-FFF5B8F28CB0}" srcOrd="0" destOrd="0" presId="urn:microsoft.com/office/officeart/2005/8/layout/hierarchy6"/>
    <dgm:cxn modelId="{844D2FCF-09D6-4D08-A1EC-06FC5965C2B0}" srcId="{6C55A414-158A-4D19-A4EB-AA10D87C84A9}" destId="{48CAAA0B-51C4-45D6-B4C3-D4B5F8C77315}" srcOrd="0" destOrd="0" parTransId="{B498F78C-4F2D-4844-B1CE-F6761901CAA3}" sibTransId="{8DAC1771-A453-4CEA-8922-A11E5DF825DA}"/>
    <dgm:cxn modelId="{9ACF7F4F-824B-440D-987A-F42C70E32831}" type="presOf" srcId="{B8ED58FB-E825-41E1-8DD1-3B87122DA257}" destId="{2C0E6D50-27E9-4F45-8A0B-9F214AC40E8B}" srcOrd="0" destOrd="0" presId="urn:microsoft.com/office/officeart/2005/8/layout/hierarchy6"/>
    <dgm:cxn modelId="{2523D982-BB68-4566-817A-9F9DC5723B6B}" type="presOf" srcId="{FF609627-0978-4F20-B520-C203E5369B15}" destId="{4DF339B9-22EE-43FB-B48C-DBD8ACF6FA24}" srcOrd="0" destOrd="0" presId="urn:microsoft.com/office/officeart/2005/8/layout/hierarchy6"/>
    <dgm:cxn modelId="{F24E926D-CB85-4BA6-B291-9BA8C22D1678}" type="presOf" srcId="{73C0485E-87CC-4703-9698-331C4D4CDC53}" destId="{7B934465-474B-442D-88C5-D38316C268EC}" srcOrd="0" destOrd="0" presId="urn:microsoft.com/office/officeart/2005/8/layout/hierarchy6"/>
    <dgm:cxn modelId="{D456AACA-E812-4901-84CD-BD23F7F85336}" type="presParOf" srcId="{1B1E6021-2921-42B1-AF93-2C1C85E9B190}" destId="{7528DBD6-E3A2-4B83-9DEC-1854182050B8}" srcOrd="0" destOrd="0" presId="urn:microsoft.com/office/officeart/2005/8/layout/hierarchy6"/>
    <dgm:cxn modelId="{BD3F2673-7E14-4B52-B339-BE5F138305D5}" type="presParOf" srcId="{7528DBD6-E3A2-4B83-9DEC-1854182050B8}" destId="{E5E5ECCD-FDC7-43FF-8C9F-D7F4D73DF436}" srcOrd="0" destOrd="0" presId="urn:microsoft.com/office/officeart/2005/8/layout/hierarchy6"/>
    <dgm:cxn modelId="{E64A4B71-9A2B-4E07-9B8C-B53EADB137D5}" type="presParOf" srcId="{E5E5ECCD-FDC7-43FF-8C9F-D7F4D73DF436}" destId="{5DD336B5-F5AC-4C44-A5B0-40E6A09CEC59}" srcOrd="0" destOrd="0" presId="urn:microsoft.com/office/officeart/2005/8/layout/hierarchy6"/>
    <dgm:cxn modelId="{810B80B0-033E-4FF4-A3DA-017073086809}" type="presParOf" srcId="{5DD336B5-F5AC-4C44-A5B0-40E6A09CEC59}" destId="{AAC457C2-9FF0-47EE-81B8-1026EE9F988F}" srcOrd="0" destOrd="0" presId="urn:microsoft.com/office/officeart/2005/8/layout/hierarchy6"/>
    <dgm:cxn modelId="{65DFA42B-8697-4594-9ACD-2EC3AC6B4B32}" type="presParOf" srcId="{5DD336B5-F5AC-4C44-A5B0-40E6A09CEC59}" destId="{1406D702-4850-4DC2-A40A-9B5F813440AC}" srcOrd="1" destOrd="0" presId="urn:microsoft.com/office/officeart/2005/8/layout/hierarchy6"/>
    <dgm:cxn modelId="{5B1471AB-09A2-45C4-A3B5-8094B6D363F5}" type="presParOf" srcId="{1406D702-4850-4DC2-A40A-9B5F813440AC}" destId="{10549F2A-7423-44C4-8D36-0306C5F71038}" srcOrd="0" destOrd="0" presId="urn:microsoft.com/office/officeart/2005/8/layout/hierarchy6"/>
    <dgm:cxn modelId="{F1190545-1565-4EE2-877D-193F85E97B12}" type="presParOf" srcId="{1406D702-4850-4DC2-A40A-9B5F813440AC}" destId="{4D174AD3-9B48-4EF4-A6EB-98877A6EEE7D}" srcOrd="1" destOrd="0" presId="urn:microsoft.com/office/officeart/2005/8/layout/hierarchy6"/>
    <dgm:cxn modelId="{E27F4EB5-22B6-4C0B-879C-D44FCE03EF25}" type="presParOf" srcId="{4D174AD3-9B48-4EF4-A6EB-98877A6EEE7D}" destId="{C5D033A8-EC8D-4C70-AA02-FE46BE3F26AE}" srcOrd="0" destOrd="0" presId="urn:microsoft.com/office/officeart/2005/8/layout/hierarchy6"/>
    <dgm:cxn modelId="{AAA4F1BD-50F6-4482-9AC9-95C7B1FE64A6}" type="presParOf" srcId="{4D174AD3-9B48-4EF4-A6EB-98877A6EEE7D}" destId="{5503E924-A65B-4B10-B2B0-257289A960D3}" srcOrd="1" destOrd="0" presId="urn:microsoft.com/office/officeart/2005/8/layout/hierarchy6"/>
    <dgm:cxn modelId="{4A8CBE18-E665-4365-8053-2465FFCC65B2}" type="presParOf" srcId="{5503E924-A65B-4B10-B2B0-257289A960D3}" destId="{7B934465-474B-442D-88C5-D38316C268EC}" srcOrd="0" destOrd="0" presId="urn:microsoft.com/office/officeart/2005/8/layout/hierarchy6"/>
    <dgm:cxn modelId="{7DB17584-4B43-4C55-8F2E-CE3511460C71}" type="presParOf" srcId="{5503E924-A65B-4B10-B2B0-257289A960D3}" destId="{E042DF20-1E29-4006-877E-6DEFB7318C69}" srcOrd="1" destOrd="0" presId="urn:microsoft.com/office/officeart/2005/8/layout/hierarchy6"/>
    <dgm:cxn modelId="{07ECF673-012D-4FF0-B45F-336371D3331D}" type="presParOf" srcId="{E042DF20-1E29-4006-877E-6DEFB7318C69}" destId="{2C0E6D50-27E9-4F45-8A0B-9F214AC40E8B}" srcOrd="0" destOrd="0" presId="urn:microsoft.com/office/officeart/2005/8/layout/hierarchy6"/>
    <dgm:cxn modelId="{2E292190-19FA-4CAA-9531-A235E6FB0D64}" type="presParOf" srcId="{E042DF20-1E29-4006-877E-6DEFB7318C69}" destId="{2E511752-58AD-43EB-83DA-2C2CE906C39E}" srcOrd="1" destOrd="0" presId="urn:microsoft.com/office/officeart/2005/8/layout/hierarchy6"/>
    <dgm:cxn modelId="{A1A94528-76F0-4F86-B91F-0589661B73F8}" type="presParOf" srcId="{5503E924-A65B-4B10-B2B0-257289A960D3}" destId="{20236972-5FB4-491B-9B6D-8A5793B751E9}" srcOrd="2" destOrd="0" presId="urn:microsoft.com/office/officeart/2005/8/layout/hierarchy6"/>
    <dgm:cxn modelId="{D45C6AA1-BD3B-42B4-B0BC-38377A0A9B13}" type="presParOf" srcId="{5503E924-A65B-4B10-B2B0-257289A960D3}" destId="{766B95BA-DEF7-4076-A12D-C397CC8B5BB9}" srcOrd="3" destOrd="0" presId="urn:microsoft.com/office/officeart/2005/8/layout/hierarchy6"/>
    <dgm:cxn modelId="{35FD2067-2969-4878-A4EB-670CBFF50C6C}" type="presParOf" srcId="{766B95BA-DEF7-4076-A12D-C397CC8B5BB9}" destId="{4DF339B9-22EE-43FB-B48C-DBD8ACF6FA24}" srcOrd="0" destOrd="0" presId="urn:microsoft.com/office/officeart/2005/8/layout/hierarchy6"/>
    <dgm:cxn modelId="{2B89F9CB-F94B-43F9-8063-0189ABC508D3}" type="presParOf" srcId="{766B95BA-DEF7-4076-A12D-C397CC8B5BB9}" destId="{22FA18A8-D385-4285-BA7E-093EBE1020C8}" srcOrd="1" destOrd="0" presId="urn:microsoft.com/office/officeart/2005/8/layout/hierarchy6"/>
    <dgm:cxn modelId="{24CBC51F-04CA-4A4E-BA58-E261BF3ED0A2}" type="presParOf" srcId="{1406D702-4850-4DC2-A40A-9B5F813440AC}" destId="{C220AD73-617B-4320-86C6-FFF5B8F28CB0}" srcOrd="2" destOrd="0" presId="urn:microsoft.com/office/officeart/2005/8/layout/hierarchy6"/>
    <dgm:cxn modelId="{10EACAB7-F05E-4917-984B-5BDE849C0911}" type="presParOf" srcId="{1406D702-4850-4DC2-A40A-9B5F813440AC}" destId="{48A98662-0FA0-4438-966C-661CCC306F26}" srcOrd="3" destOrd="0" presId="urn:microsoft.com/office/officeart/2005/8/layout/hierarchy6"/>
    <dgm:cxn modelId="{5992E3A7-7464-479E-8B46-65F62C2F2DBD}" type="presParOf" srcId="{48A98662-0FA0-4438-966C-661CCC306F26}" destId="{8965F8F5-FC1A-43A4-AF2C-A638DF2EE288}" srcOrd="0" destOrd="0" presId="urn:microsoft.com/office/officeart/2005/8/layout/hierarchy6"/>
    <dgm:cxn modelId="{375CDA62-5658-425A-9505-AAA7EBF707C8}" type="presParOf" srcId="{48A98662-0FA0-4438-966C-661CCC306F26}" destId="{01F7D51D-A560-480D-8E4F-D0CFB4D779F9}" srcOrd="1" destOrd="0" presId="urn:microsoft.com/office/officeart/2005/8/layout/hierarchy6"/>
    <dgm:cxn modelId="{979AAE4F-707B-4539-BE23-3162283B293E}" type="presParOf" srcId="{1B1E6021-2921-42B1-AF93-2C1C85E9B190}" destId="{8678CE3B-40B1-4223-BB48-1E8BEE1FB7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5DCCEA7-F743-44ED-B4E1-BB8D4A0121BF}" type="doc">
      <dgm:prSet loTypeId="urn:microsoft.com/office/officeart/2005/8/layout/hierarchy5" loCatId="hierarchy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GB"/>
        </a:p>
      </dgm:t>
    </dgm:pt>
    <dgm:pt modelId="{6C55A414-158A-4D19-A4EB-AA10D87C84A9}">
      <dgm:prSet phldrT="[Text]" custT="1"/>
      <dgm:spPr/>
      <dgm:t>
        <a:bodyPr/>
        <a:lstStyle/>
        <a:p>
          <a:r>
            <a:rPr lang="en-GB" sz="2000" dirty="0" smtClean="0"/>
            <a:t>ANY PREMISES</a:t>
          </a:r>
          <a:endParaRPr lang="en-GB" sz="2000" dirty="0"/>
        </a:p>
      </dgm:t>
    </dgm:pt>
    <dgm:pt modelId="{1E04CABD-E0F7-4D0C-9A2B-D527B0BAF479}" type="parTrans" cxnId="{30201A01-EB22-4A91-9C5A-0CEAA6D2D9D3}">
      <dgm:prSet/>
      <dgm:spPr/>
      <dgm:t>
        <a:bodyPr/>
        <a:lstStyle/>
        <a:p>
          <a:endParaRPr lang="en-GB"/>
        </a:p>
      </dgm:t>
    </dgm:pt>
    <dgm:pt modelId="{CA3D28FC-418D-4E5F-A15B-448F9886309B}" type="sibTrans" cxnId="{30201A01-EB22-4A91-9C5A-0CEAA6D2D9D3}">
      <dgm:prSet/>
      <dgm:spPr/>
      <dgm:t>
        <a:bodyPr/>
        <a:lstStyle/>
        <a:p>
          <a:endParaRPr lang="en-GB"/>
        </a:p>
      </dgm:t>
    </dgm:pt>
    <dgm:pt modelId="{48CAAA0B-51C4-45D6-B4C3-D4B5F8C77315}">
      <dgm:prSet phldrT="[Text]" custT="1"/>
      <dgm:spPr/>
      <dgm:t>
        <a:bodyPr/>
        <a:lstStyle/>
        <a:p>
          <a:r>
            <a:rPr lang="en-GB" sz="2000" dirty="0" smtClean="0"/>
            <a:t>ANY  PREMISES REGISTERED OR NOT</a:t>
          </a:r>
          <a:endParaRPr lang="en-GB" sz="2000" dirty="0"/>
        </a:p>
      </dgm:t>
    </dgm:pt>
    <dgm:pt modelId="{B498F78C-4F2D-4844-B1CE-F6761901CAA3}" type="parTrans" cxnId="{844D2FCF-09D6-4D08-A1EC-06FC5965C2B0}">
      <dgm:prSet/>
      <dgm:spPr/>
      <dgm:t>
        <a:bodyPr/>
        <a:lstStyle/>
        <a:p>
          <a:endParaRPr lang="en-GB"/>
        </a:p>
      </dgm:t>
    </dgm:pt>
    <dgm:pt modelId="{8DAC1771-A453-4CEA-8922-A11E5DF825DA}" type="sibTrans" cxnId="{844D2FCF-09D6-4D08-A1EC-06FC5965C2B0}">
      <dgm:prSet/>
      <dgm:spPr/>
      <dgm:t>
        <a:bodyPr/>
        <a:lstStyle/>
        <a:p>
          <a:endParaRPr lang="en-GB"/>
        </a:p>
      </dgm:t>
    </dgm:pt>
    <dgm:pt modelId="{B8ED58FB-E825-41E1-8DD1-3B87122DA257}">
      <dgm:prSet phldrT="[Text]" custT="1"/>
      <dgm:spPr/>
      <dgm:t>
        <a:bodyPr/>
        <a:lstStyle/>
        <a:p>
          <a:r>
            <a:rPr lang="en-GB" sz="2000" dirty="0" smtClean="0"/>
            <a:t>SUPPLY TO ANY PLACE IN INDIA</a:t>
          </a:r>
          <a:endParaRPr lang="en-GB" sz="2000" dirty="0"/>
        </a:p>
      </dgm:t>
    </dgm:pt>
    <dgm:pt modelId="{73C0485E-87CC-4703-9698-331C4D4CDC53}" type="parTrans" cxnId="{68A13E98-4FFC-4DE0-8028-D74FF2D79D7A}">
      <dgm:prSet/>
      <dgm:spPr/>
      <dgm:t>
        <a:bodyPr/>
        <a:lstStyle/>
        <a:p>
          <a:endParaRPr lang="en-GB"/>
        </a:p>
      </dgm:t>
    </dgm:pt>
    <dgm:pt modelId="{BB687688-A064-487F-975D-3099BFE5F291}" type="sibTrans" cxnId="{68A13E98-4FFC-4DE0-8028-D74FF2D79D7A}">
      <dgm:prSet/>
      <dgm:spPr/>
      <dgm:t>
        <a:bodyPr/>
        <a:lstStyle/>
        <a:p>
          <a:endParaRPr lang="en-GB"/>
        </a:p>
      </dgm:t>
    </dgm:pt>
    <dgm:pt modelId="{FF609627-0978-4F20-B520-C203E5369B15}">
      <dgm:prSet phldrT="[Text]" custT="1"/>
      <dgm:spPr/>
      <dgm:t>
        <a:bodyPr/>
        <a:lstStyle/>
        <a:p>
          <a:r>
            <a:rPr lang="en-GB" sz="2000" dirty="0" smtClean="0"/>
            <a:t>EXPORT</a:t>
          </a:r>
          <a:endParaRPr lang="en-GB" sz="2000" dirty="0"/>
        </a:p>
      </dgm:t>
    </dgm:pt>
    <dgm:pt modelId="{026A27FA-EBA6-482D-B7DD-6ABF9D6831E3}" type="parTrans" cxnId="{16241693-E4E5-4A6A-996F-6A0854C3E1FD}">
      <dgm:prSet/>
      <dgm:spPr/>
      <dgm:t>
        <a:bodyPr/>
        <a:lstStyle/>
        <a:p>
          <a:endParaRPr lang="en-GB"/>
        </a:p>
      </dgm:t>
    </dgm:pt>
    <dgm:pt modelId="{E961A54A-AED7-4046-A1FB-6A895F744C59}" type="sibTrans" cxnId="{16241693-E4E5-4A6A-996F-6A0854C3E1FD}">
      <dgm:prSet/>
      <dgm:spPr/>
      <dgm:t>
        <a:bodyPr/>
        <a:lstStyle/>
        <a:p>
          <a:endParaRPr lang="en-GB"/>
        </a:p>
      </dgm:t>
    </dgm:pt>
    <dgm:pt modelId="{FB4ABA2B-CE10-4081-B570-BBB7EE2A5E43}" type="pres">
      <dgm:prSet presAssocID="{E5DCCEA7-F743-44ED-B4E1-BB8D4A0121BF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4994403-D647-4E10-8459-9193D2A9E50A}" type="pres">
      <dgm:prSet presAssocID="{E5DCCEA7-F743-44ED-B4E1-BB8D4A0121BF}" presName="hierFlow" presStyleCnt="0"/>
      <dgm:spPr/>
      <dgm:t>
        <a:bodyPr/>
        <a:lstStyle/>
        <a:p>
          <a:endParaRPr lang="en-GB"/>
        </a:p>
      </dgm:t>
    </dgm:pt>
    <dgm:pt modelId="{25218E69-65AF-4EAA-BB54-53287EF0E269}" type="pres">
      <dgm:prSet presAssocID="{E5DCCEA7-F743-44ED-B4E1-BB8D4A0121BF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E87BFD21-C469-4E2A-AA80-C581D6EAA104}" type="pres">
      <dgm:prSet presAssocID="{6C55A414-158A-4D19-A4EB-AA10D87C84A9}" presName="Name17" presStyleCnt="0"/>
      <dgm:spPr/>
      <dgm:t>
        <a:bodyPr/>
        <a:lstStyle/>
        <a:p>
          <a:endParaRPr lang="en-GB"/>
        </a:p>
      </dgm:t>
    </dgm:pt>
    <dgm:pt modelId="{51C448A4-B472-4565-8724-CF09F77CBD0A}" type="pres">
      <dgm:prSet presAssocID="{6C55A414-158A-4D19-A4EB-AA10D87C84A9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2A07E90-2575-4BD0-8B69-92182CF6D66F}" type="pres">
      <dgm:prSet presAssocID="{6C55A414-158A-4D19-A4EB-AA10D87C84A9}" presName="hierChild2" presStyleCnt="0"/>
      <dgm:spPr/>
      <dgm:t>
        <a:bodyPr/>
        <a:lstStyle/>
        <a:p>
          <a:endParaRPr lang="en-GB"/>
        </a:p>
      </dgm:t>
    </dgm:pt>
    <dgm:pt modelId="{13C31F3E-8B18-48F0-BB68-3BC9CD858682}" type="pres">
      <dgm:prSet presAssocID="{B498F78C-4F2D-4844-B1CE-F6761901CAA3}" presName="Name25" presStyleLbl="parChTrans1D2" presStyleIdx="0" presStyleCnt="1"/>
      <dgm:spPr/>
      <dgm:t>
        <a:bodyPr/>
        <a:lstStyle/>
        <a:p>
          <a:endParaRPr lang="en-GB"/>
        </a:p>
      </dgm:t>
    </dgm:pt>
    <dgm:pt modelId="{C168108E-5564-48CF-A601-5EDC7FBC2DCA}" type="pres">
      <dgm:prSet presAssocID="{B498F78C-4F2D-4844-B1CE-F6761901CAA3}" presName="connTx" presStyleLbl="parChTrans1D2" presStyleIdx="0" presStyleCnt="1"/>
      <dgm:spPr/>
      <dgm:t>
        <a:bodyPr/>
        <a:lstStyle/>
        <a:p>
          <a:endParaRPr lang="en-GB"/>
        </a:p>
      </dgm:t>
    </dgm:pt>
    <dgm:pt modelId="{941A1D3A-003A-4AD2-A61A-D4BE4CDEDB14}" type="pres">
      <dgm:prSet presAssocID="{48CAAA0B-51C4-45D6-B4C3-D4B5F8C77315}" presName="Name30" presStyleCnt="0"/>
      <dgm:spPr/>
      <dgm:t>
        <a:bodyPr/>
        <a:lstStyle/>
        <a:p>
          <a:endParaRPr lang="en-GB"/>
        </a:p>
      </dgm:t>
    </dgm:pt>
    <dgm:pt modelId="{79C09C2C-91D5-4B98-993D-5150751A1D1B}" type="pres">
      <dgm:prSet presAssocID="{48CAAA0B-51C4-45D6-B4C3-D4B5F8C77315}" presName="level2Shape" presStyleLbl="node2" presStyleIdx="0" presStyleCnt="1" custScaleX="94237" custScaleY="83323" custLinFactNeighborX="13944" custLinFactNeighborY="-2355"/>
      <dgm:spPr/>
      <dgm:t>
        <a:bodyPr/>
        <a:lstStyle/>
        <a:p>
          <a:endParaRPr lang="en-GB"/>
        </a:p>
      </dgm:t>
    </dgm:pt>
    <dgm:pt modelId="{7ACBD41C-A499-4075-8689-091FEF1E042D}" type="pres">
      <dgm:prSet presAssocID="{48CAAA0B-51C4-45D6-B4C3-D4B5F8C77315}" presName="hierChild3" presStyleCnt="0"/>
      <dgm:spPr/>
      <dgm:t>
        <a:bodyPr/>
        <a:lstStyle/>
        <a:p>
          <a:endParaRPr lang="en-GB"/>
        </a:p>
      </dgm:t>
    </dgm:pt>
    <dgm:pt modelId="{E5217CB0-E971-497F-9B10-0C5FDA7524DC}" type="pres">
      <dgm:prSet presAssocID="{73C0485E-87CC-4703-9698-331C4D4CDC53}" presName="Name25" presStyleLbl="parChTrans1D3" presStyleIdx="0" presStyleCnt="2"/>
      <dgm:spPr/>
      <dgm:t>
        <a:bodyPr/>
        <a:lstStyle/>
        <a:p>
          <a:endParaRPr lang="en-GB"/>
        </a:p>
      </dgm:t>
    </dgm:pt>
    <dgm:pt modelId="{05E23ACF-2184-4309-B987-F9D39ABA8CA8}" type="pres">
      <dgm:prSet presAssocID="{73C0485E-87CC-4703-9698-331C4D4CDC53}" presName="connTx" presStyleLbl="parChTrans1D3" presStyleIdx="0" presStyleCnt="2"/>
      <dgm:spPr/>
      <dgm:t>
        <a:bodyPr/>
        <a:lstStyle/>
        <a:p>
          <a:endParaRPr lang="en-GB"/>
        </a:p>
      </dgm:t>
    </dgm:pt>
    <dgm:pt modelId="{D3403B19-DEA2-476D-955C-3C1F5BE22218}" type="pres">
      <dgm:prSet presAssocID="{B8ED58FB-E825-41E1-8DD1-3B87122DA257}" presName="Name30" presStyleCnt="0"/>
      <dgm:spPr/>
      <dgm:t>
        <a:bodyPr/>
        <a:lstStyle/>
        <a:p>
          <a:endParaRPr lang="en-GB"/>
        </a:p>
      </dgm:t>
    </dgm:pt>
    <dgm:pt modelId="{BB33D061-E21E-4845-870F-67D8CE65E78A}" type="pres">
      <dgm:prSet presAssocID="{B8ED58FB-E825-41E1-8DD1-3B87122DA257}" presName="level2Shape" presStyleLbl="node3" presStyleIdx="0" presStyleCnt="2" custScaleX="84796" custScaleY="56156" custLinFactNeighborX="317" custLinFactNeighborY="-18053"/>
      <dgm:spPr/>
      <dgm:t>
        <a:bodyPr/>
        <a:lstStyle/>
        <a:p>
          <a:endParaRPr lang="en-GB"/>
        </a:p>
      </dgm:t>
    </dgm:pt>
    <dgm:pt modelId="{9124CAD6-A930-4CA3-997E-2356FCE7602F}" type="pres">
      <dgm:prSet presAssocID="{B8ED58FB-E825-41E1-8DD1-3B87122DA257}" presName="hierChild3" presStyleCnt="0"/>
      <dgm:spPr/>
      <dgm:t>
        <a:bodyPr/>
        <a:lstStyle/>
        <a:p>
          <a:endParaRPr lang="en-GB"/>
        </a:p>
      </dgm:t>
    </dgm:pt>
    <dgm:pt modelId="{741631F5-6121-4C87-BC0A-62F22BDBE600}" type="pres">
      <dgm:prSet presAssocID="{026A27FA-EBA6-482D-B7DD-6ABF9D6831E3}" presName="Name25" presStyleLbl="parChTrans1D3" presStyleIdx="1" presStyleCnt="2"/>
      <dgm:spPr/>
      <dgm:t>
        <a:bodyPr/>
        <a:lstStyle/>
        <a:p>
          <a:endParaRPr lang="en-GB"/>
        </a:p>
      </dgm:t>
    </dgm:pt>
    <dgm:pt modelId="{76F70C89-52B4-4BD1-BA39-154157F40F0F}" type="pres">
      <dgm:prSet presAssocID="{026A27FA-EBA6-482D-B7DD-6ABF9D6831E3}" presName="connTx" presStyleLbl="parChTrans1D3" presStyleIdx="1" presStyleCnt="2"/>
      <dgm:spPr/>
      <dgm:t>
        <a:bodyPr/>
        <a:lstStyle/>
        <a:p>
          <a:endParaRPr lang="en-GB"/>
        </a:p>
      </dgm:t>
    </dgm:pt>
    <dgm:pt modelId="{9BA08110-0943-4BB6-B464-F868D1366569}" type="pres">
      <dgm:prSet presAssocID="{FF609627-0978-4F20-B520-C203E5369B15}" presName="Name30" presStyleCnt="0"/>
      <dgm:spPr/>
      <dgm:t>
        <a:bodyPr/>
        <a:lstStyle/>
        <a:p>
          <a:endParaRPr lang="en-GB"/>
        </a:p>
      </dgm:t>
    </dgm:pt>
    <dgm:pt modelId="{798F5399-C48E-48DB-9683-0699262625D4}" type="pres">
      <dgm:prSet presAssocID="{FF609627-0978-4F20-B520-C203E5369B15}" presName="level2Shape" presStyleLbl="node3" presStyleIdx="1" presStyleCnt="2" custScaleX="83885" custScaleY="61736" custLinFactNeighborX="11799" custLinFactNeighborY="5363"/>
      <dgm:spPr/>
      <dgm:t>
        <a:bodyPr/>
        <a:lstStyle/>
        <a:p>
          <a:endParaRPr lang="en-GB"/>
        </a:p>
      </dgm:t>
    </dgm:pt>
    <dgm:pt modelId="{02DA6B76-EC4B-497D-8B80-49A88F80B2B5}" type="pres">
      <dgm:prSet presAssocID="{FF609627-0978-4F20-B520-C203E5369B15}" presName="hierChild3" presStyleCnt="0"/>
      <dgm:spPr/>
      <dgm:t>
        <a:bodyPr/>
        <a:lstStyle/>
        <a:p>
          <a:endParaRPr lang="en-GB"/>
        </a:p>
      </dgm:t>
    </dgm:pt>
    <dgm:pt modelId="{23DC02C2-E295-4892-9876-0B6D1F8AAAE6}" type="pres">
      <dgm:prSet presAssocID="{E5DCCEA7-F743-44ED-B4E1-BB8D4A0121BF}" presName="bgShapesFlow" presStyleCnt="0"/>
      <dgm:spPr/>
      <dgm:t>
        <a:bodyPr/>
        <a:lstStyle/>
        <a:p>
          <a:endParaRPr lang="en-GB"/>
        </a:p>
      </dgm:t>
    </dgm:pt>
  </dgm:ptLst>
  <dgm:cxnLst>
    <dgm:cxn modelId="{68A13E98-4FFC-4DE0-8028-D74FF2D79D7A}" srcId="{48CAAA0B-51C4-45D6-B4C3-D4B5F8C77315}" destId="{B8ED58FB-E825-41E1-8DD1-3B87122DA257}" srcOrd="0" destOrd="0" parTransId="{73C0485E-87CC-4703-9698-331C4D4CDC53}" sibTransId="{BB687688-A064-487F-975D-3099BFE5F291}"/>
    <dgm:cxn modelId="{30201A01-EB22-4A91-9C5A-0CEAA6D2D9D3}" srcId="{E5DCCEA7-F743-44ED-B4E1-BB8D4A0121BF}" destId="{6C55A414-158A-4D19-A4EB-AA10D87C84A9}" srcOrd="0" destOrd="0" parTransId="{1E04CABD-E0F7-4D0C-9A2B-D527B0BAF479}" sibTransId="{CA3D28FC-418D-4E5F-A15B-448F9886309B}"/>
    <dgm:cxn modelId="{7E7B9F83-A3E5-4143-B46C-AAC353692205}" type="presOf" srcId="{73C0485E-87CC-4703-9698-331C4D4CDC53}" destId="{05E23ACF-2184-4309-B987-F9D39ABA8CA8}" srcOrd="1" destOrd="0" presId="urn:microsoft.com/office/officeart/2005/8/layout/hierarchy5"/>
    <dgm:cxn modelId="{8E1C8C60-6026-4A1C-A31A-F0A3D1E12423}" type="presOf" srcId="{E5DCCEA7-F743-44ED-B4E1-BB8D4A0121BF}" destId="{FB4ABA2B-CE10-4081-B570-BBB7EE2A5E43}" srcOrd="0" destOrd="0" presId="urn:microsoft.com/office/officeart/2005/8/layout/hierarchy5"/>
    <dgm:cxn modelId="{3E67119A-6456-407B-A537-8931F062D7F9}" type="presOf" srcId="{73C0485E-87CC-4703-9698-331C4D4CDC53}" destId="{E5217CB0-E971-497F-9B10-0C5FDA7524DC}" srcOrd="0" destOrd="0" presId="urn:microsoft.com/office/officeart/2005/8/layout/hierarchy5"/>
    <dgm:cxn modelId="{16241693-E4E5-4A6A-996F-6A0854C3E1FD}" srcId="{48CAAA0B-51C4-45D6-B4C3-D4B5F8C77315}" destId="{FF609627-0978-4F20-B520-C203E5369B15}" srcOrd="1" destOrd="0" parTransId="{026A27FA-EBA6-482D-B7DD-6ABF9D6831E3}" sibTransId="{E961A54A-AED7-4046-A1FB-6A895F744C59}"/>
    <dgm:cxn modelId="{51F29ECE-398B-4E81-BC44-FC3418429315}" type="presOf" srcId="{026A27FA-EBA6-482D-B7DD-6ABF9D6831E3}" destId="{76F70C89-52B4-4BD1-BA39-154157F40F0F}" srcOrd="1" destOrd="0" presId="urn:microsoft.com/office/officeart/2005/8/layout/hierarchy5"/>
    <dgm:cxn modelId="{A8BA152F-6A4D-4807-B8B1-0856303DC781}" type="presOf" srcId="{48CAAA0B-51C4-45D6-B4C3-D4B5F8C77315}" destId="{79C09C2C-91D5-4B98-993D-5150751A1D1B}" srcOrd="0" destOrd="0" presId="urn:microsoft.com/office/officeart/2005/8/layout/hierarchy5"/>
    <dgm:cxn modelId="{8C2C2422-8846-4428-9F03-4C72CB4880BB}" type="presOf" srcId="{6C55A414-158A-4D19-A4EB-AA10D87C84A9}" destId="{51C448A4-B472-4565-8724-CF09F77CBD0A}" srcOrd="0" destOrd="0" presId="urn:microsoft.com/office/officeart/2005/8/layout/hierarchy5"/>
    <dgm:cxn modelId="{AED69325-3417-43E6-918A-A6D9549D88A5}" type="presOf" srcId="{B8ED58FB-E825-41E1-8DD1-3B87122DA257}" destId="{BB33D061-E21E-4845-870F-67D8CE65E78A}" srcOrd="0" destOrd="0" presId="urn:microsoft.com/office/officeart/2005/8/layout/hierarchy5"/>
    <dgm:cxn modelId="{0AC12EC5-C326-4123-ACC5-B4612782F3B8}" type="presOf" srcId="{B498F78C-4F2D-4844-B1CE-F6761901CAA3}" destId="{13C31F3E-8B18-48F0-BB68-3BC9CD858682}" srcOrd="0" destOrd="0" presId="urn:microsoft.com/office/officeart/2005/8/layout/hierarchy5"/>
    <dgm:cxn modelId="{9ED2631B-452B-4024-81CD-2B222032138E}" type="presOf" srcId="{FF609627-0978-4F20-B520-C203E5369B15}" destId="{798F5399-C48E-48DB-9683-0699262625D4}" srcOrd="0" destOrd="0" presId="urn:microsoft.com/office/officeart/2005/8/layout/hierarchy5"/>
    <dgm:cxn modelId="{748D8E26-321C-40E0-B514-DFD68F8B8390}" type="presOf" srcId="{B498F78C-4F2D-4844-B1CE-F6761901CAA3}" destId="{C168108E-5564-48CF-A601-5EDC7FBC2DCA}" srcOrd="1" destOrd="0" presId="urn:microsoft.com/office/officeart/2005/8/layout/hierarchy5"/>
    <dgm:cxn modelId="{52F1E556-1B26-4292-8C05-72FA19090C3C}" type="presOf" srcId="{026A27FA-EBA6-482D-B7DD-6ABF9D6831E3}" destId="{741631F5-6121-4C87-BC0A-62F22BDBE600}" srcOrd="0" destOrd="0" presId="urn:microsoft.com/office/officeart/2005/8/layout/hierarchy5"/>
    <dgm:cxn modelId="{844D2FCF-09D6-4D08-A1EC-06FC5965C2B0}" srcId="{6C55A414-158A-4D19-A4EB-AA10D87C84A9}" destId="{48CAAA0B-51C4-45D6-B4C3-D4B5F8C77315}" srcOrd="0" destOrd="0" parTransId="{B498F78C-4F2D-4844-B1CE-F6761901CAA3}" sibTransId="{8DAC1771-A453-4CEA-8922-A11E5DF825DA}"/>
    <dgm:cxn modelId="{AB5BDAE2-3C9E-410D-903D-46097069272C}" type="presParOf" srcId="{FB4ABA2B-CE10-4081-B570-BBB7EE2A5E43}" destId="{A4994403-D647-4E10-8459-9193D2A9E50A}" srcOrd="0" destOrd="0" presId="urn:microsoft.com/office/officeart/2005/8/layout/hierarchy5"/>
    <dgm:cxn modelId="{78EF3913-869A-470F-9861-B0D473029EE0}" type="presParOf" srcId="{A4994403-D647-4E10-8459-9193D2A9E50A}" destId="{25218E69-65AF-4EAA-BB54-53287EF0E269}" srcOrd="0" destOrd="0" presId="urn:microsoft.com/office/officeart/2005/8/layout/hierarchy5"/>
    <dgm:cxn modelId="{DD086CD2-2BCE-42A2-9FBC-D6F63422DE74}" type="presParOf" srcId="{25218E69-65AF-4EAA-BB54-53287EF0E269}" destId="{E87BFD21-C469-4E2A-AA80-C581D6EAA104}" srcOrd="0" destOrd="0" presId="urn:microsoft.com/office/officeart/2005/8/layout/hierarchy5"/>
    <dgm:cxn modelId="{4BB7A5CB-C40B-4E4D-8666-99C369C64EC7}" type="presParOf" srcId="{E87BFD21-C469-4E2A-AA80-C581D6EAA104}" destId="{51C448A4-B472-4565-8724-CF09F77CBD0A}" srcOrd="0" destOrd="0" presId="urn:microsoft.com/office/officeart/2005/8/layout/hierarchy5"/>
    <dgm:cxn modelId="{24DFCBFE-5B5A-4610-B8E5-995FE254B245}" type="presParOf" srcId="{E87BFD21-C469-4E2A-AA80-C581D6EAA104}" destId="{82A07E90-2575-4BD0-8B69-92182CF6D66F}" srcOrd="1" destOrd="0" presId="urn:microsoft.com/office/officeart/2005/8/layout/hierarchy5"/>
    <dgm:cxn modelId="{37D170BF-5EAC-40AD-9EA5-951E9B467C8A}" type="presParOf" srcId="{82A07E90-2575-4BD0-8B69-92182CF6D66F}" destId="{13C31F3E-8B18-48F0-BB68-3BC9CD858682}" srcOrd="0" destOrd="0" presId="urn:microsoft.com/office/officeart/2005/8/layout/hierarchy5"/>
    <dgm:cxn modelId="{2A84F925-3293-4D5F-93D4-365CACD0436A}" type="presParOf" srcId="{13C31F3E-8B18-48F0-BB68-3BC9CD858682}" destId="{C168108E-5564-48CF-A601-5EDC7FBC2DCA}" srcOrd="0" destOrd="0" presId="urn:microsoft.com/office/officeart/2005/8/layout/hierarchy5"/>
    <dgm:cxn modelId="{7774B1DB-266C-4AF0-9865-05D108F28139}" type="presParOf" srcId="{82A07E90-2575-4BD0-8B69-92182CF6D66F}" destId="{941A1D3A-003A-4AD2-A61A-D4BE4CDEDB14}" srcOrd="1" destOrd="0" presId="urn:microsoft.com/office/officeart/2005/8/layout/hierarchy5"/>
    <dgm:cxn modelId="{E3DAF030-19BC-428A-A129-A0DD476D4080}" type="presParOf" srcId="{941A1D3A-003A-4AD2-A61A-D4BE4CDEDB14}" destId="{79C09C2C-91D5-4B98-993D-5150751A1D1B}" srcOrd="0" destOrd="0" presId="urn:microsoft.com/office/officeart/2005/8/layout/hierarchy5"/>
    <dgm:cxn modelId="{1A51DDF4-F060-4F63-A0A7-848E9B6AFAF9}" type="presParOf" srcId="{941A1D3A-003A-4AD2-A61A-D4BE4CDEDB14}" destId="{7ACBD41C-A499-4075-8689-091FEF1E042D}" srcOrd="1" destOrd="0" presId="urn:microsoft.com/office/officeart/2005/8/layout/hierarchy5"/>
    <dgm:cxn modelId="{4E40B079-D713-40DC-B5CA-41DAC63DB6A0}" type="presParOf" srcId="{7ACBD41C-A499-4075-8689-091FEF1E042D}" destId="{E5217CB0-E971-497F-9B10-0C5FDA7524DC}" srcOrd="0" destOrd="0" presId="urn:microsoft.com/office/officeart/2005/8/layout/hierarchy5"/>
    <dgm:cxn modelId="{3C590AE4-3D04-40E3-B370-1147AC561E17}" type="presParOf" srcId="{E5217CB0-E971-497F-9B10-0C5FDA7524DC}" destId="{05E23ACF-2184-4309-B987-F9D39ABA8CA8}" srcOrd="0" destOrd="0" presId="urn:microsoft.com/office/officeart/2005/8/layout/hierarchy5"/>
    <dgm:cxn modelId="{9650BDCD-6349-4546-B1AB-74A4F37C82B1}" type="presParOf" srcId="{7ACBD41C-A499-4075-8689-091FEF1E042D}" destId="{D3403B19-DEA2-476D-955C-3C1F5BE22218}" srcOrd="1" destOrd="0" presId="urn:microsoft.com/office/officeart/2005/8/layout/hierarchy5"/>
    <dgm:cxn modelId="{1261C3A8-2463-4212-A46E-21FE91BA748D}" type="presParOf" srcId="{D3403B19-DEA2-476D-955C-3C1F5BE22218}" destId="{BB33D061-E21E-4845-870F-67D8CE65E78A}" srcOrd="0" destOrd="0" presId="urn:microsoft.com/office/officeart/2005/8/layout/hierarchy5"/>
    <dgm:cxn modelId="{3152A82D-D3E6-4AB6-B682-BA0E085E5996}" type="presParOf" srcId="{D3403B19-DEA2-476D-955C-3C1F5BE22218}" destId="{9124CAD6-A930-4CA3-997E-2356FCE7602F}" srcOrd="1" destOrd="0" presId="urn:microsoft.com/office/officeart/2005/8/layout/hierarchy5"/>
    <dgm:cxn modelId="{56C105EB-E217-4CBD-8634-198006C14AD9}" type="presParOf" srcId="{7ACBD41C-A499-4075-8689-091FEF1E042D}" destId="{741631F5-6121-4C87-BC0A-62F22BDBE600}" srcOrd="2" destOrd="0" presId="urn:microsoft.com/office/officeart/2005/8/layout/hierarchy5"/>
    <dgm:cxn modelId="{05C94F51-9B1A-434F-98D8-D8332AA8C923}" type="presParOf" srcId="{741631F5-6121-4C87-BC0A-62F22BDBE600}" destId="{76F70C89-52B4-4BD1-BA39-154157F40F0F}" srcOrd="0" destOrd="0" presId="urn:microsoft.com/office/officeart/2005/8/layout/hierarchy5"/>
    <dgm:cxn modelId="{13DEFCA7-0692-4046-B914-2842EE85DAD8}" type="presParOf" srcId="{7ACBD41C-A499-4075-8689-091FEF1E042D}" destId="{9BA08110-0943-4BB6-B464-F868D1366569}" srcOrd="3" destOrd="0" presId="urn:microsoft.com/office/officeart/2005/8/layout/hierarchy5"/>
    <dgm:cxn modelId="{CE76F2DD-B42A-49D0-8BA4-3C9E00E31F19}" type="presParOf" srcId="{9BA08110-0943-4BB6-B464-F868D1366569}" destId="{798F5399-C48E-48DB-9683-0699262625D4}" srcOrd="0" destOrd="0" presId="urn:microsoft.com/office/officeart/2005/8/layout/hierarchy5"/>
    <dgm:cxn modelId="{419A5279-4A49-441B-8534-F126391C2AC8}" type="presParOf" srcId="{9BA08110-0943-4BB6-B464-F868D1366569}" destId="{02DA6B76-EC4B-497D-8B80-49A88F80B2B5}" srcOrd="1" destOrd="0" presId="urn:microsoft.com/office/officeart/2005/8/layout/hierarchy5"/>
    <dgm:cxn modelId="{8AE9F590-7B58-4965-AAB7-9D4E8C6A4716}" type="presParOf" srcId="{FB4ABA2B-CE10-4081-B570-BBB7EE2A5E43}" destId="{23DC02C2-E295-4892-9876-0B6D1F8AAAE6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05A1CAF-CA68-4C31-8393-E05B473833B9}" type="doc">
      <dgm:prSet loTypeId="urn:microsoft.com/office/officeart/2005/8/layout/hierarchy6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D6A21841-9E20-4F04-B2E3-D5B1DF5B9BAA}">
      <dgm:prSet custT="1"/>
      <dgm:spPr/>
      <dgm:t>
        <a:bodyPr/>
        <a:lstStyle/>
        <a:p>
          <a:r>
            <a:rPr lang="en-GB" sz="1800" dirty="0" smtClean="0"/>
            <a:t>TAX PAID GOODS RETURNED AFTER APPOINTED DAY</a:t>
          </a:r>
          <a:endParaRPr lang="en-GB" sz="1800" dirty="0"/>
        </a:p>
      </dgm:t>
    </dgm:pt>
    <dgm:pt modelId="{17B9DA3A-FF64-4798-8DF7-FC5D01E1DB99}" type="parTrans" cxnId="{059907F6-A504-435D-8258-B886F0E4A28C}">
      <dgm:prSet/>
      <dgm:spPr/>
      <dgm:t>
        <a:bodyPr/>
        <a:lstStyle/>
        <a:p>
          <a:endParaRPr lang="en-GB"/>
        </a:p>
      </dgm:t>
    </dgm:pt>
    <dgm:pt modelId="{74331268-73E3-4C82-96C9-5DBB711A6723}" type="sibTrans" cxnId="{059907F6-A504-435D-8258-B886F0E4A28C}">
      <dgm:prSet/>
      <dgm:spPr/>
      <dgm:t>
        <a:bodyPr/>
        <a:lstStyle/>
        <a:p>
          <a:endParaRPr lang="en-GB"/>
        </a:p>
      </dgm:t>
    </dgm:pt>
    <dgm:pt modelId="{C86AA4A8-8324-4398-8042-A008B847CB82}">
      <dgm:prSet custT="1"/>
      <dgm:spPr/>
      <dgm:t>
        <a:bodyPr/>
        <a:lstStyle/>
        <a:p>
          <a:r>
            <a:rPr lang="en-GB" sz="1800" dirty="0" smtClean="0"/>
            <a:t>TIME OF SALE BEFORE 6 MONTHS FROM APPOINTED DAY</a:t>
          </a:r>
          <a:endParaRPr lang="en-GB" sz="1800" dirty="0"/>
        </a:p>
      </dgm:t>
    </dgm:pt>
    <dgm:pt modelId="{4143A298-5646-4EFE-8500-671D8BCEE7F5}" type="parTrans" cxnId="{DF69D0CC-4BD5-43C3-B251-EFB5FD53DC7C}">
      <dgm:prSet/>
      <dgm:spPr/>
      <dgm:t>
        <a:bodyPr/>
        <a:lstStyle/>
        <a:p>
          <a:endParaRPr lang="en-GB"/>
        </a:p>
      </dgm:t>
    </dgm:pt>
    <dgm:pt modelId="{ECE2BF4B-D2F3-4FB8-BFCF-E93D464FE9CD}" type="sibTrans" cxnId="{DF69D0CC-4BD5-43C3-B251-EFB5FD53DC7C}">
      <dgm:prSet/>
      <dgm:spPr/>
      <dgm:t>
        <a:bodyPr/>
        <a:lstStyle/>
        <a:p>
          <a:endParaRPr lang="en-GB"/>
        </a:p>
      </dgm:t>
    </dgm:pt>
    <dgm:pt modelId="{4E787C13-5052-479A-B0DF-2E8B336CD64B}">
      <dgm:prSet custT="1"/>
      <dgm:spPr/>
      <dgm:t>
        <a:bodyPr/>
        <a:lstStyle/>
        <a:p>
          <a:r>
            <a:rPr lang="en-GB" sz="1600" b="1" dirty="0" smtClean="0"/>
            <a:t>REFUND OF TAX PAID IF RETURNED FROM UNREGISTERED PERSON</a:t>
          </a:r>
          <a:endParaRPr lang="en-GB" sz="1600" b="1" dirty="0"/>
        </a:p>
      </dgm:t>
    </dgm:pt>
    <dgm:pt modelId="{E27F21F4-D772-4323-B7A4-DB797893BCA7}" type="parTrans" cxnId="{C309C9E3-DF6C-44EE-8915-4722FAEB8610}">
      <dgm:prSet/>
      <dgm:spPr/>
      <dgm:t>
        <a:bodyPr/>
        <a:lstStyle/>
        <a:p>
          <a:endParaRPr lang="en-GB"/>
        </a:p>
      </dgm:t>
    </dgm:pt>
    <dgm:pt modelId="{CECCCF28-6017-48B5-83D6-198BA7150BC4}" type="sibTrans" cxnId="{C309C9E3-DF6C-44EE-8915-4722FAEB8610}">
      <dgm:prSet/>
      <dgm:spPr/>
      <dgm:t>
        <a:bodyPr/>
        <a:lstStyle/>
        <a:p>
          <a:endParaRPr lang="en-GB"/>
        </a:p>
      </dgm:t>
    </dgm:pt>
    <dgm:pt modelId="{ACAB3A08-9432-4476-8714-7CA88C5AF765}">
      <dgm:prSet custT="1"/>
      <dgm:spPr/>
      <dgm:t>
        <a:bodyPr/>
        <a:lstStyle/>
        <a:p>
          <a:r>
            <a:rPr lang="en-GB" sz="1600" b="1" dirty="0" smtClean="0"/>
            <a:t>DEEMED TO BE A SUPPLY IF RETURNED BY A REGISTERED PERSON</a:t>
          </a:r>
          <a:endParaRPr lang="en-GB" sz="1600" b="1" dirty="0"/>
        </a:p>
      </dgm:t>
    </dgm:pt>
    <dgm:pt modelId="{AF95F120-09D7-4C4E-9E3C-1D6A5FF9250B}" type="parTrans" cxnId="{0A1C9B54-D387-4A46-B8CC-F78A4138D359}">
      <dgm:prSet/>
      <dgm:spPr/>
      <dgm:t>
        <a:bodyPr/>
        <a:lstStyle/>
        <a:p>
          <a:endParaRPr lang="en-GB"/>
        </a:p>
      </dgm:t>
    </dgm:pt>
    <dgm:pt modelId="{43D50C01-04DB-46B6-AF2A-8A9C8D635131}" type="sibTrans" cxnId="{0A1C9B54-D387-4A46-B8CC-F78A4138D359}">
      <dgm:prSet/>
      <dgm:spPr/>
      <dgm:t>
        <a:bodyPr/>
        <a:lstStyle/>
        <a:p>
          <a:endParaRPr lang="en-GB"/>
        </a:p>
      </dgm:t>
    </dgm:pt>
    <dgm:pt modelId="{66C56455-3860-4D58-81C4-D4D9726618DA}" type="pres">
      <dgm:prSet presAssocID="{405A1CAF-CA68-4C31-8393-E05B473833B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89117D2-E3F3-4929-876B-20A7644C6BC0}" type="pres">
      <dgm:prSet presAssocID="{405A1CAF-CA68-4C31-8393-E05B473833B9}" presName="hierFlow" presStyleCnt="0"/>
      <dgm:spPr/>
      <dgm:t>
        <a:bodyPr/>
        <a:lstStyle/>
        <a:p>
          <a:endParaRPr lang="en-GB"/>
        </a:p>
      </dgm:t>
    </dgm:pt>
    <dgm:pt modelId="{4140F92A-EE7C-4B06-AD50-3AEDD8D1418D}" type="pres">
      <dgm:prSet presAssocID="{405A1CAF-CA68-4C31-8393-E05B473833B9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93148C53-62CD-493D-B1D1-F62BF565895C}" type="pres">
      <dgm:prSet presAssocID="{D6A21841-9E20-4F04-B2E3-D5B1DF5B9BAA}" presName="Name14" presStyleCnt="0"/>
      <dgm:spPr/>
      <dgm:t>
        <a:bodyPr/>
        <a:lstStyle/>
        <a:p>
          <a:endParaRPr lang="en-GB"/>
        </a:p>
      </dgm:t>
    </dgm:pt>
    <dgm:pt modelId="{37DA02A0-864F-43B0-ACE8-8E1AB69522F7}" type="pres">
      <dgm:prSet presAssocID="{D6A21841-9E20-4F04-B2E3-D5B1DF5B9BAA}" presName="level1Shape" presStyleLbl="node0" presStyleIdx="0" presStyleCnt="1" custScaleY="3752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43B107D-111E-47E4-9A17-CF19393F2869}" type="pres">
      <dgm:prSet presAssocID="{D6A21841-9E20-4F04-B2E3-D5B1DF5B9BAA}" presName="hierChild2" presStyleCnt="0"/>
      <dgm:spPr/>
      <dgm:t>
        <a:bodyPr/>
        <a:lstStyle/>
        <a:p>
          <a:endParaRPr lang="en-GB"/>
        </a:p>
      </dgm:t>
    </dgm:pt>
    <dgm:pt modelId="{0B80E52E-276A-4C46-B03C-83B912A917D4}" type="pres">
      <dgm:prSet presAssocID="{4143A298-5646-4EFE-8500-671D8BCEE7F5}" presName="Name19" presStyleLbl="parChTrans1D2" presStyleIdx="0" presStyleCnt="1"/>
      <dgm:spPr/>
      <dgm:t>
        <a:bodyPr/>
        <a:lstStyle/>
        <a:p>
          <a:endParaRPr lang="en-GB"/>
        </a:p>
      </dgm:t>
    </dgm:pt>
    <dgm:pt modelId="{0B57F128-5FB5-48C4-938C-FD43B9E6F57C}" type="pres">
      <dgm:prSet presAssocID="{C86AA4A8-8324-4398-8042-A008B847CB82}" presName="Name21" presStyleCnt="0"/>
      <dgm:spPr/>
      <dgm:t>
        <a:bodyPr/>
        <a:lstStyle/>
        <a:p>
          <a:endParaRPr lang="en-GB"/>
        </a:p>
      </dgm:t>
    </dgm:pt>
    <dgm:pt modelId="{3F673551-200C-48F3-91B6-76B28DA0532B}" type="pres">
      <dgm:prSet presAssocID="{C86AA4A8-8324-4398-8042-A008B847CB82}" presName="level2Shape" presStyleLbl="node2" presStyleIdx="0" presStyleCnt="1" custScaleX="135481" custScaleY="44679"/>
      <dgm:spPr/>
      <dgm:t>
        <a:bodyPr/>
        <a:lstStyle/>
        <a:p>
          <a:endParaRPr lang="en-GB"/>
        </a:p>
      </dgm:t>
    </dgm:pt>
    <dgm:pt modelId="{2C83A599-89E4-4B55-960C-DF8C5BFF852F}" type="pres">
      <dgm:prSet presAssocID="{C86AA4A8-8324-4398-8042-A008B847CB82}" presName="hierChild3" presStyleCnt="0"/>
      <dgm:spPr/>
      <dgm:t>
        <a:bodyPr/>
        <a:lstStyle/>
        <a:p>
          <a:endParaRPr lang="en-GB"/>
        </a:p>
      </dgm:t>
    </dgm:pt>
    <dgm:pt modelId="{B3632226-3CBA-4A17-A755-09DBF54CFC44}" type="pres">
      <dgm:prSet presAssocID="{E27F21F4-D772-4323-B7A4-DB797893BCA7}" presName="Name19" presStyleLbl="parChTrans1D3" presStyleIdx="0" presStyleCnt="2"/>
      <dgm:spPr/>
      <dgm:t>
        <a:bodyPr/>
        <a:lstStyle/>
        <a:p>
          <a:endParaRPr lang="en-GB"/>
        </a:p>
      </dgm:t>
    </dgm:pt>
    <dgm:pt modelId="{5561607C-373D-4659-9927-1E45FAAD985C}" type="pres">
      <dgm:prSet presAssocID="{4E787C13-5052-479A-B0DF-2E8B336CD64B}" presName="Name21" presStyleCnt="0"/>
      <dgm:spPr/>
      <dgm:t>
        <a:bodyPr/>
        <a:lstStyle/>
        <a:p>
          <a:endParaRPr lang="en-GB"/>
        </a:p>
      </dgm:t>
    </dgm:pt>
    <dgm:pt modelId="{3DCAAD59-F4F2-44E2-80CA-10F752691FD1}" type="pres">
      <dgm:prSet presAssocID="{4E787C13-5052-479A-B0DF-2E8B336CD64B}" presName="level2Shape" presStyleLbl="node3" presStyleIdx="0" presStyleCnt="2" custScaleX="72866" custScaleY="58555"/>
      <dgm:spPr/>
      <dgm:t>
        <a:bodyPr/>
        <a:lstStyle/>
        <a:p>
          <a:endParaRPr lang="en-GB"/>
        </a:p>
      </dgm:t>
    </dgm:pt>
    <dgm:pt modelId="{CECC4AAB-19F3-4F5D-9834-5610F54DCA82}" type="pres">
      <dgm:prSet presAssocID="{4E787C13-5052-479A-B0DF-2E8B336CD64B}" presName="hierChild3" presStyleCnt="0"/>
      <dgm:spPr/>
      <dgm:t>
        <a:bodyPr/>
        <a:lstStyle/>
        <a:p>
          <a:endParaRPr lang="en-GB"/>
        </a:p>
      </dgm:t>
    </dgm:pt>
    <dgm:pt modelId="{1672C1F3-868D-430F-AD68-97D7C734E02B}" type="pres">
      <dgm:prSet presAssocID="{AF95F120-09D7-4C4E-9E3C-1D6A5FF9250B}" presName="Name19" presStyleLbl="parChTrans1D3" presStyleIdx="1" presStyleCnt="2"/>
      <dgm:spPr/>
      <dgm:t>
        <a:bodyPr/>
        <a:lstStyle/>
        <a:p>
          <a:endParaRPr lang="en-GB"/>
        </a:p>
      </dgm:t>
    </dgm:pt>
    <dgm:pt modelId="{948AE70D-F88A-4E35-94B4-891B4FE9FEB7}" type="pres">
      <dgm:prSet presAssocID="{ACAB3A08-9432-4476-8714-7CA88C5AF765}" presName="Name21" presStyleCnt="0"/>
      <dgm:spPr/>
      <dgm:t>
        <a:bodyPr/>
        <a:lstStyle/>
        <a:p>
          <a:endParaRPr lang="en-GB"/>
        </a:p>
      </dgm:t>
    </dgm:pt>
    <dgm:pt modelId="{F70A67EB-223E-4695-855F-60F755401E19}" type="pres">
      <dgm:prSet presAssocID="{ACAB3A08-9432-4476-8714-7CA88C5AF765}" presName="level2Shape" presStyleLbl="node3" presStyleIdx="1" presStyleCnt="2" custScaleX="71880" custScaleY="64560"/>
      <dgm:spPr/>
      <dgm:t>
        <a:bodyPr/>
        <a:lstStyle/>
        <a:p>
          <a:endParaRPr lang="en-GB"/>
        </a:p>
      </dgm:t>
    </dgm:pt>
    <dgm:pt modelId="{3E44F6D0-5E57-4871-9E13-D8D41C4D50A0}" type="pres">
      <dgm:prSet presAssocID="{ACAB3A08-9432-4476-8714-7CA88C5AF765}" presName="hierChild3" presStyleCnt="0"/>
      <dgm:spPr/>
      <dgm:t>
        <a:bodyPr/>
        <a:lstStyle/>
        <a:p>
          <a:endParaRPr lang="en-GB"/>
        </a:p>
      </dgm:t>
    </dgm:pt>
    <dgm:pt modelId="{721CD568-E69F-4FBD-84ED-A54E4BD7896C}" type="pres">
      <dgm:prSet presAssocID="{405A1CAF-CA68-4C31-8393-E05B473833B9}" presName="bgShapesFlow" presStyleCnt="0"/>
      <dgm:spPr/>
      <dgm:t>
        <a:bodyPr/>
        <a:lstStyle/>
        <a:p>
          <a:endParaRPr lang="en-GB"/>
        </a:p>
      </dgm:t>
    </dgm:pt>
  </dgm:ptLst>
  <dgm:cxnLst>
    <dgm:cxn modelId="{9C99ED5E-BC36-4F32-966C-CD4729E8F612}" type="presOf" srcId="{ACAB3A08-9432-4476-8714-7CA88C5AF765}" destId="{F70A67EB-223E-4695-855F-60F755401E19}" srcOrd="0" destOrd="0" presId="urn:microsoft.com/office/officeart/2005/8/layout/hierarchy6"/>
    <dgm:cxn modelId="{4987D5F8-134E-4900-B9F7-7C8B0646D28C}" type="presOf" srcId="{D6A21841-9E20-4F04-B2E3-D5B1DF5B9BAA}" destId="{37DA02A0-864F-43B0-ACE8-8E1AB69522F7}" srcOrd="0" destOrd="0" presId="urn:microsoft.com/office/officeart/2005/8/layout/hierarchy6"/>
    <dgm:cxn modelId="{2598AC5A-16E2-453F-9A00-259E2577BFAD}" type="presOf" srcId="{E27F21F4-D772-4323-B7A4-DB797893BCA7}" destId="{B3632226-3CBA-4A17-A755-09DBF54CFC44}" srcOrd="0" destOrd="0" presId="urn:microsoft.com/office/officeart/2005/8/layout/hierarchy6"/>
    <dgm:cxn modelId="{059907F6-A504-435D-8258-B886F0E4A28C}" srcId="{405A1CAF-CA68-4C31-8393-E05B473833B9}" destId="{D6A21841-9E20-4F04-B2E3-D5B1DF5B9BAA}" srcOrd="0" destOrd="0" parTransId="{17B9DA3A-FF64-4798-8DF7-FC5D01E1DB99}" sibTransId="{74331268-73E3-4C82-96C9-5DBB711A6723}"/>
    <dgm:cxn modelId="{598AA567-EC2B-4607-AE69-37F070A1D477}" type="presOf" srcId="{AF95F120-09D7-4C4E-9E3C-1D6A5FF9250B}" destId="{1672C1F3-868D-430F-AD68-97D7C734E02B}" srcOrd="0" destOrd="0" presId="urn:microsoft.com/office/officeart/2005/8/layout/hierarchy6"/>
    <dgm:cxn modelId="{C309C9E3-DF6C-44EE-8915-4722FAEB8610}" srcId="{C86AA4A8-8324-4398-8042-A008B847CB82}" destId="{4E787C13-5052-479A-B0DF-2E8B336CD64B}" srcOrd="0" destOrd="0" parTransId="{E27F21F4-D772-4323-B7A4-DB797893BCA7}" sibTransId="{CECCCF28-6017-48B5-83D6-198BA7150BC4}"/>
    <dgm:cxn modelId="{0A1C9B54-D387-4A46-B8CC-F78A4138D359}" srcId="{C86AA4A8-8324-4398-8042-A008B847CB82}" destId="{ACAB3A08-9432-4476-8714-7CA88C5AF765}" srcOrd="1" destOrd="0" parTransId="{AF95F120-09D7-4C4E-9E3C-1D6A5FF9250B}" sibTransId="{43D50C01-04DB-46B6-AF2A-8A9C8D635131}"/>
    <dgm:cxn modelId="{581AFD33-CF6C-45EC-A896-B1CE37369AB5}" type="presOf" srcId="{C86AA4A8-8324-4398-8042-A008B847CB82}" destId="{3F673551-200C-48F3-91B6-76B28DA0532B}" srcOrd="0" destOrd="0" presId="urn:microsoft.com/office/officeart/2005/8/layout/hierarchy6"/>
    <dgm:cxn modelId="{EDBEC003-6097-4307-8387-C994338084C7}" type="presOf" srcId="{405A1CAF-CA68-4C31-8393-E05B473833B9}" destId="{66C56455-3860-4D58-81C4-D4D9726618DA}" srcOrd="0" destOrd="0" presId="urn:microsoft.com/office/officeart/2005/8/layout/hierarchy6"/>
    <dgm:cxn modelId="{0035638D-4E3A-436E-ACA3-C8DE30E2A06D}" type="presOf" srcId="{4143A298-5646-4EFE-8500-671D8BCEE7F5}" destId="{0B80E52E-276A-4C46-B03C-83B912A917D4}" srcOrd="0" destOrd="0" presId="urn:microsoft.com/office/officeart/2005/8/layout/hierarchy6"/>
    <dgm:cxn modelId="{DF69D0CC-4BD5-43C3-B251-EFB5FD53DC7C}" srcId="{D6A21841-9E20-4F04-B2E3-D5B1DF5B9BAA}" destId="{C86AA4A8-8324-4398-8042-A008B847CB82}" srcOrd="0" destOrd="0" parTransId="{4143A298-5646-4EFE-8500-671D8BCEE7F5}" sibTransId="{ECE2BF4B-D2F3-4FB8-BFCF-E93D464FE9CD}"/>
    <dgm:cxn modelId="{AA300C5D-CD2E-41D4-82F7-3DD9D1B6D7E4}" type="presOf" srcId="{4E787C13-5052-479A-B0DF-2E8B336CD64B}" destId="{3DCAAD59-F4F2-44E2-80CA-10F752691FD1}" srcOrd="0" destOrd="0" presId="urn:microsoft.com/office/officeart/2005/8/layout/hierarchy6"/>
    <dgm:cxn modelId="{880124F5-71A6-4025-9E4A-0A703C56CC0E}" type="presParOf" srcId="{66C56455-3860-4D58-81C4-D4D9726618DA}" destId="{D89117D2-E3F3-4929-876B-20A7644C6BC0}" srcOrd="0" destOrd="0" presId="urn:microsoft.com/office/officeart/2005/8/layout/hierarchy6"/>
    <dgm:cxn modelId="{59B9414C-E4D7-4C45-AE33-ACF4395C9AE6}" type="presParOf" srcId="{D89117D2-E3F3-4929-876B-20A7644C6BC0}" destId="{4140F92A-EE7C-4B06-AD50-3AEDD8D1418D}" srcOrd="0" destOrd="0" presId="urn:microsoft.com/office/officeart/2005/8/layout/hierarchy6"/>
    <dgm:cxn modelId="{D5FC4EE6-E8E1-4B3B-9B68-42CC135FDB88}" type="presParOf" srcId="{4140F92A-EE7C-4B06-AD50-3AEDD8D1418D}" destId="{93148C53-62CD-493D-B1D1-F62BF565895C}" srcOrd="0" destOrd="0" presId="urn:microsoft.com/office/officeart/2005/8/layout/hierarchy6"/>
    <dgm:cxn modelId="{D0B522CF-991C-41F4-9348-084F0F93A907}" type="presParOf" srcId="{93148C53-62CD-493D-B1D1-F62BF565895C}" destId="{37DA02A0-864F-43B0-ACE8-8E1AB69522F7}" srcOrd="0" destOrd="0" presId="urn:microsoft.com/office/officeart/2005/8/layout/hierarchy6"/>
    <dgm:cxn modelId="{364C4DE6-17B1-4BA0-BDFB-103F9691A6F3}" type="presParOf" srcId="{93148C53-62CD-493D-B1D1-F62BF565895C}" destId="{743B107D-111E-47E4-9A17-CF19393F2869}" srcOrd="1" destOrd="0" presId="urn:microsoft.com/office/officeart/2005/8/layout/hierarchy6"/>
    <dgm:cxn modelId="{93ECCDE0-F9B9-4E21-82E1-213CE27128D9}" type="presParOf" srcId="{743B107D-111E-47E4-9A17-CF19393F2869}" destId="{0B80E52E-276A-4C46-B03C-83B912A917D4}" srcOrd="0" destOrd="0" presId="urn:microsoft.com/office/officeart/2005/8/layout/hierarchy6"/>
    <dgm:cxn modelId="{8B0D5479-A25E-4BB7-AD0E-88267AF57B14}" type="presParOf" srcId="{743B107D-111E-47E4-9A17-CF19393F2869}" destId="{0B57F128-5FB5-48C4-938C-FD43B9E6F57C}" srcOrd="1" destOrd="0" presId="urn:microsoft.com/office/officeart/2005/8/layout/hierarchy6"/>
    <dgm:cxn modelId="{44CAF337-AC0E-46BB-924B-44D8821874A4}" type="presParOf" srcId="{0B57F128-5FB5-48C4-938C-FD43B9E6F57C}" destId="{3F673551-200C-48F3-91B6-76B28DA0532B}" srcOrd="0" destOrd="0" presId="urn:microsoft.com/office/officeart/2005/8/layout/hierarchy6"/>
    <dgm:cxn modelId="{A55D05CC-DFA5-47FA-91D2-8F9D4ED88E74}" type="presParOf" srcId="{0B57F128-5FB5-48C4-938C-FD43B9E6F57C}" destId="{2C83A599-89E4-4B55-960C-DF8C5BFF852F}" srcOrd="1" destOrd="0" presId="urn:microsoft.com/office/officeart/2005/8/layout/hierarchy6"/>
    <dgm:cxn modelId="{680E0FC4-91DA-4722-AD57-71594082DBC3}" type="presParOf" srcId="{2C83A599-89E4-4B55-960C-DF8C5BFF852F}" destId="{B3632226-3CBA-4A17-A755-09DBF54CFC44}" srcOrd="0" destOrd="0" presId="urn:microsoft.com/office/officeart/2005/8/layout/hierarchy6"/>
    <dgm:cxn modelId="{FCBD1047-C803-4D6A-97AF-4F050B069ED7}" type="presParOf" srcId="{2C83A599-89E4-4B55-960C-DF8C5BFF852F}" destId="{5561607C-373D-4659-9927-1E45FAAD985C}" srcOrd="1" destOrd="0" presId="urn:microsoft.com/office/officeart/2005/8/layout/hierarchy6"/>
    <dgm:cxn modelId="{6B8ED05D-41F4-4A56-A9F3-5A583F05E3F9}" type="presParOf" srcId="{5561607C-373D-4659-9927-1E45FAAD985C}" destId="{3DCAAD59-F4F2-44E2-80CA-10F752691FD1}" srcOrd="0" destOrd="0" presId="urn:microsoft.com/office/officeart/2005/8/layout/hierarchy6"/>
    <dgm:cxn modelId="{E1D97851-EE7D-489D-88F9-780DA1AFDBA7}" type="presParOf" srcId="{5561607C-373D-4659-9927-1E45FAAD985C}" destId="{CECC4AAB-19F3-4F5D-9834-5610F54DCA82}" srcOrd="1" destOrd="0" presId="urn:microsoft.com/office/officeart/2005/8/layout/hierarchy6"/>
    <dgm:cxn modelId="{BDE09B8B-0BAB-4C9A-9856-62A2EF9872F1}" type="presParOf" srcId="{2C83A599-89E4-4B55-960C-DF8C5BFF852F}" destId="{1672C1F3-868D-430F-AD68-97D7C734E02B}" srcOrd="2" destOrd="0" presId="urn:microsoft.com/office/officeart/2005/8/layout/hierarchy6"/>
    <dgm:cxn modelId="{0BE1D147-5EDA-4AC8-8AA5-E6C862042F8D}" type="presParOf" srcId="{2C83A599-89E4-4B55-960C-DF8C5BFF852F}" destId="{948AE70D-F88A-4E35-94B4-891B4FE9FEB7}" srcOrd="3" destOrd="0" presId="urn:microsoft.com/office/officeart/2005/8/layout/hierarchy6"/>
    <dgm:cxn modelId="{62C8973A-CC27-4497-A282-A4186104B938}" type="presParOf" srcId="{948AE70D-F88A-4E35-94B4-891B4FE9FEB7}" destId="{F70A67EB-223E-4695-855F-60F755401E19}" srcOrd="0" destOrd="0" presId="urn:microsoft.com/office/officeart/2005/8/layout/hierarchy6"/>
    <dgm:cxn modelId="{46173EA5-C09C-4C60-953D-BAD9EDBC23E5}" type="presParOf" srcId="{948AE70D-F88A-4E35-94B4-891B4FE9FEB7}" destId="{3E44F6D0-5E57-4871-9E13-D8D41C4D50A0}" srcOrd="1" destOrd="0" presId="urn:microsoft.com/office/officeart/2005/8/layout/hierarchy6"/>
    <dgm:cxn modelId="{121F1615-ECFA-4605-B2E7-F1502260342B}" type="presParOf" srcId="{66C56455-3860-4D58-81C4-D4D9726618DA}" destId="{721CD568-E69F-4FBD-84ED-A54E4BD7896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DCC04C-4DDC-46BD-8758-B7E6CB56EE9C}" type="doc">
      <dgm:prSet loTypeId="urn:microsoft.com/office/officeart/2005/8/layout/venn2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9FC03A89-575C-4FC7-B707-CFA1C0564545}">
      <dgm:prSet phldrT="[Text]" custT="1"/>
      <dgm:spPr/>
      <dgm:t>
        <a:bodyPr/>
        <a:lstStyle/>
        <a:p>
          <a:r>
            <a:rPr lang="en-US" sz="1400" b="1" dirty="0" smtClean="0">
              <a:latin typeface="AR CENA" pitchFamily="2" charset="0"/>
            </a:rPr>
            <a:t>REGISTERED DEALER</a:t>
          </a:r>
          <a:endParaRPr lang="en-US" sz="1400" b="1" dirty="0">
            <a:latin typeface="AR CENA" pitchFamily="2" charset="0"/>
          </a:endParaRPr>
        </a:p>
      </dgm:t>
    </dgm:pt>
    <dgm:pt modelId="{46D9411D-41AB-4A49-A511-83A7730D062E}" type="parTrans" cxnId="{D6B4F560-B506-4D01-BE0D-93C84BF96F6C}">
      <dgm:prSet/>
      <dgm:spPr/>
      <dgm:t>
        <a:bodyPr/>
        <a:lstStyle/>
        <a:p>
          <a:endParaRPr lang="en-US"/>
        </a:p>
      </dgm:t>
    </dgm:pt>
    <dgm:pt modelId="{1CCAED03-8FCA-4311-8BA6-7D48D526C825}" type="sibTrans" cxnId="{D6B4F560-B506-4D01-BE0D-93C84BF96F6C}">
      <dgm:prSet/>
      <dgm:spPr/>
      <dgm:t>
        <a:bodyPr/>
        <a:lstStyle/>
        <a:p>
          <a:endParaRPr lang="en-US"/>
        </a:p>
      </dgm:t>
    </dgm:pt>
    <dgm:pt modelId="{0AB10985-931B-4378-87C2-19813300ABBD}">
      <dgm:prSet phldrT="[Text]"/>
      <dgm:spPr/>
      <dgm:t>
        <a:bodyPr/>
        <a:lstStyle/>
        <a:p>
          <a:r>
            <a:rPr lang="en-US" b="1" dirty="0" smtClean="0">
              <a:latin typeface="AR CENA" pitchFamily="2" charset="0"/>
            </a:rPr>
            <a:t>NOT UNDER COMPOSITION UNDER THIS ACT</a:t>
          </a:r>
          <a:endParaRPr lang="en-US" b="1" dirty="0">
            <a:latin typeface="AR CENA" pitchFamily="2" charset="0"/>
          </a:endParaRPr>
        </a:p>
      </dgm:t>
    </dgm:pt>
    <dgm:pt modelId="{3D841070-7976-4BFC-8099-BE58A550723A}" type="parTrans" cxnId="{C0DCEB71-A6A7-4979-9D4B-FAE8DDEEBBA4}">
      <dgm:prSet/>
      <dgm:spPr/>
      <dgm:t>
        <a:bodyPr/>
        <a:lstStyle/>
        <a:p>
          <a:endParaRPr lang="en-US"/>
        </a:p>
      </dgm:t>
    </dgm:pt>
    <dgm:pt modelId="{4451DCB4-9264-46F0-9BA2-9F9ABC203A42}" type="sibTrans" cxnId="{C0DCEB71-A6A7-4979-9D4B-FAE8DDEEBBA4}">
      <dgm:prSet/>
      <dgm:spPr/>
      <dgm:t>
        <a:bodyPr/>
        <a:lstStyle/>
        <a:p>
          <a:endParaRPr lang="en-US"/>
        </a:p>
      </dgm:t>
    </dgm:pt>
    <dgm:pt modelId="{CCC217CA-4362-4D05-96A5-6CAF0FA4579F}" type="pres">
      <dgm:prSet presAssocID="{35DCC04C-4DDC-46BD-8758-B7E6CB56EE9C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39ACCAC-9B23-42C5-8405-656D8381D46E}" type="pres">
      <dgm:prSet presAssocID="{35DCC04C-4DDC-46BD-8758-B7E6CB56EE9C}" presName="comp1" presStyleCnt="0"/>
      <dgm:spPr/>
      <dgm:t>
        <a:bodyPr/>
        <a:lstStyle/>
        <a:p>
          <a:endParaRPr lang="en-US"/>
        </a:p>
      </dgm:t>
    </dgm:pt>
    <dgm:pt modelId="{6E01F847-87B9-4AED-9FA8-BFC6A29A8B90}" type="pres">
      <dgm:prSet presAssocID="{35DCC04C-4DDC-46BD-8758-B7E6CB56EE9C}" presName="circle1" presStyleLbl="node1" presStyleIdx="0" presStyleCnt="2" custLinFactNeighborX="-497" custLinFactNeighborY="-1855"/>
      <dgm:spPr/>
      <dgm:t>
        <a:bodyPr/>
        <a:lstStyle/>
        <a:p>
          <a:endParaRPr lang="en-US"/>
        </a:p>
      </dgm:t>
    </dgm:pt>
    <dgm:pt modelId="{39379482-E3E5-47FE-852F-E9522D8AEA37}" type="pres">
      <dgm:prSet presAssocID="{35DCC04C-4DDC-46BD-8758-B7E6CB56EE9C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2FEA29D-2C02-424E-8988-460848F3150C}" type="pres">
      <dgm:prSet presAssocID="{35DCC04C-4DDC-46BD-8758-B7E6CB56EE9C}" presName="comp2" presStyleCnt="0"/>
      <dgm:spPr/>
      <dgm:t>
        <a:bodyPr/>
        <a:lstStyle/>
        <a:p>
          <a:endParaRPr lang="en-US"/>
        </a:p>
      </dgm:t>
    </dgm:pt>
    <dgm:pt modelId="{D527C28D-6DF9-4E9A-B901-516AF607FA0B}" type="pres">
      <dgm:prSet presAssocID="{35DCC04C-4DDC-46BD-8758-B7E6CB56EE9C}" presName="circle2" presStyleLbl="node1" presStyleIdx="1" presStyleCnt="2"/>
      <dgm:spPr/>
      <dgm:t>
        <a:bodyPr/>
        <a:lstStyle/>
        <a:p>
          <a:endParaRPr lang="en-US"/>
        </a:p>
      </dgm:t>
    </dgm:pt>
    <dgm:pt modelId="{D8F6A169-0BA9-4E33-8F35-16764A39C04C}" type="pres">
      <dgm:prSet presAssocID="{35DCC04C-4DDC-46BD-8758-B7E6CB56EE9C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DCEB71-A6A7-4979-9D4B-FAE8DDEEBBA4}" srcId="{35DCC04C-4DDC-46BD-8758-B7E6CB56EE9C}" destId="{0AB10985-931B-4378-87C2-19813300ABBD}" srcOrd="1" destOrd="0" parTransId="{3D841070-7976-4BFC-8099-BE58A550723A}" sibTransId="{4451DCB4-9264-46F0-9BA2-9F9ABC203A42}"/>
    <dgm:cxn modelId="{EFFA53E5-164C-4FD4-8EAC-78DB4422C04B}" type="presOf" srcId="{9FC03A89-575C-4FC7-B707-CFA1C0564545}" destId="{39379482-E3E5-47FE-852F-E9522D8AEA37}" srcOrd="1" destOrd="0" presId="urn:microsoft.com/office/officeart/2005/8/layout/venn2"/>
    <dgm:cxn modelId="{012810C6-4A9E-425F-8E59-D960546D986C}" type="presOf" srcId="{35DCC04C-4DDC-46BD-8758-B7E6CB56EE9C}" destId="{CCC217CA-4362-4D05-96A5-6CAF0FA4579F}" srcOrd="0" destOrd="0" presId="urn:microsoft.com/office/officeart/2005/8/layout/venn2"/>
    <dgm:cxn modelId="{7BFA4242-B143-4CE7-A3E8-7B166535B562}" type="presOf" srcId="{9FC03A89-575C-4FC7-B707-CFA1C0564545}" destId="{6E01F847-87B9-4AED-9FA8-BFC6A29A8B90}" srcOrd="0" destOrd="0" presId="urn:microsoft.com/office/officeart/2005/8/layout/venn2"/>
    <dgm:cxn modelId="{D6B4F560-B506-4D01-BE0D-93C84BF96F6C}" srcId="{35DCC04C-4DDC-46BD-8758-B7E6CB56EE9C}" destId="{9FC03A89-575C-4FC7-B707-CFA1C0564545}" srcOrd="0" destOrd="0" parTransId="{46D9411D-41AB-4A49-A511-83A7730D062E}" sibTransId="{1CCAED03-8FCA-4311-8BA6-7D48D526C825}"/>
    <dgm:cxn modelId="{65EA44A0-7B0E-44AB-B264-11A1544CC1F9}" type="presOf" srcId="{0AB10985-931B-4378-87C2-19813300ABBD}" destId="{D527C28D-6DF9-4E9A-B901-516AF607FA0B}" srcOrd="0" destOrd="0" presId="urn:microsoft.com/office/officeart/2005/8/layout/venn2"/>
    <dgm:cxn modelId="{AF318123-7FD7-46B9-8F42-7C3880B31B65}" type="presOf" srcId="{0AB10985-931B-4378-87C2-19813300ABBD}" destId="{D8F6A169-0BA9-4E33-8F35-16764A39C04C}" srcOrd="1" destOrd="0" presId="urn:microsoft.com/office/officeart/2005/8/layout/venn2"/>
    <dgm:cxn modelId="{B4671D3D-57BF-416F-B9CC-58B142AFD6B1}" type="presParOf" srcId="{CCC217CA-4362-4D05-96A5-6CAF0FA4579F}" destId="{939ACCAC-9B23-42C5-8405-656D8381D46E}" srcOrd="0" destOrd="0" presId="urn:microsoft.com/office/officeart/2005/8/layout/venn2"/>
    <dgm:cxn modelId="{4F32FF74-A528-47FF-8DF6-DF5CDE8AA4BD}" type="presParOf" srcId="{939ACCAC-9B23-42C5-8405-656D8381D46E}" destId="{6E01F847-87B9-4AED-9FA8-BFC6A29A8B90}" srcOrd="0" destOrd="0" presId="urn:microsoft.com/office/officeart/2005/8/layout/venn2"/>
    <dgm:cxn modelId="{D600AD2F-C066-42C9-8901-7AA29782275A}" type="presParOf" srcId="{939ACCAC-9B23-42C5-8405-656D8381D46E}" destId="{39379482-E3E5-47FE-852F-E9522D8AEA37}" srcOrd="1" destOrd="0" presId="urn:microsoft.com/office/officeart/2005/8/layout/venn2"/>
    <dgm:cxn modelId="{23D2E0B5-D93A-4C0B-8812-00A9659094B6}" type="presParOf" srcId="{CCC217CA-4362-4D05-96A5-6CAF0FA4579F}" destId="{C2FEA29D-2C02-424E-8988-460848F3150C}" srcOrd="1" destOrd="0" presId="urn:microsoft.com/office/officeart/2005/8/layout/venn2"/>
    <dgm:cxn modelId="{1D166746-0863-4ADB-BA84-B7DF10440E28}" type="presParOf" srcId="{C2FEA29D-2C02-424E-8988-460848F3150C}" destId="{D527C28D-6DF9-4E9A-B901-516AF607FA0B}" srcOrd="0" destOrd="0" presId="urn:microsoft.com/office/officeart/2005/8/layout/venn2"/>
    <dgm:cxn modelId="{4723AFE6-0F6E-4491-B14F-AE675AC45A8C}" type="presParOf" srcId="{C2FEA29D-2C02-424E-8988-460848F3150C}" destId="{D8F6A169-0BA9-4E33-8F35-16764A39C04C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37A8BC-1441-4507-861A-046ACB939FA0}" type="doc">
      <dgm:prSet loTypeId="urn:microsoft.com/office/officeart/2005/8/layout/process3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0BFEED06-F1B6-49DA-ABB7-1CF044110DEC}">
      <dgm:prSet phldrT="[Text]"/>
      <dgm:spPr/>
      <dgm:t>
        <a:bodyPr/>
        <a:lstStyle/>
        <a:p>
          <a:r>
            <a:rPr lang="en-GB" dirty="0" smtClean="0"/>
            <a:t>CREDIT CARRIED FORWARD ON APPOINTED DAY</a:t>
          </a:r>
          <a:endParaRPr lang="en-GB" dirty="0"/>
        </a:p>
      </dgm:t>
    </dgm:pt>
    <dgm:pt modelId="{D9A8AAC6-9DA5-4618-9C88-4CEB22041031}" type="parTrans" cxnId="{E11C31A3-AAB3-477A-905C-EF56E5CE47BC}">
      <dgm:prSet/>
      <dgm:spPr/>
      <dgm:t>
        <a:bodyPr/>
        <a:lstStyle/>
        <a:p>
          <a:endParaRPr lang="en-GB"/>
        </a:p>
      </dgm:t>
    </dgm:pt>
    <dgm:pt modelId="{5E2C63EF-0E67-4726-BD8C-64F15F4BFED4}" type="sibTrans" cxnId="{E11C31A3-AAB3-477A-905C-EF56E5CE47BC}">
      <dgm:prSet/>
      <dgm:spPr/>
      <dgm:t>
        <a:bodyPr/>
        <a:lstStyle/>
        <a:p>
          <a:endParaRPr lang="en-GB"/>
        </a:p>
      </dgm:t>
    </dgm:pt>
    <dgm:pt modelId="{713B695B-6D61-4C7B-A8C1-9A2FA8E9D55D}">
      <dgm:prSet phldrT="[Text]"/>
      <dgm:spPr/>
      <dgm:t>
        <a:bodyPr/>
        <a:lstStyle/>
        <a:p>
          <a:r>
            <a:rPr lang="en-GB" dirty="0" smtClean="0"/>
            <a:t>BASING ON THE LAST VAT RETURN UP TO THE APPOINTED DAY</a:t>
          </a:r>
          <a:endParaRPr lang="en-GB" dirty="0"/>
        </a:p>
      </dgm:t>
    </dgm:pt>
    <dgm:pt modelId="{86205981-58AE-4DF2-8D3B-A2EB7A8C3FF8}" type="parTrans" cxnId="{02392CE1-0837-44AB-9AA6-96014CB4E25C}">
      <dgm:prSet/>
      <dgm:spPr/>
      <dgm:t>
        <a:bodyPr/>
        <a:lstStyle/>
        <a:p>
          <a:endParaRPr lang="en-GB"/>
        </a:p>
      </dgm:t>
    </dgm:pt>
    <dgm:pt modelId="{1BDDF511-3450-413A-BBA3-E3CEA6510DBE}" type="sibTrans" cxnId="{02392CE1-0837-44AB-9AA6-96014CB4E25C}">
      <dgm:prSet/>
      <dgm:spPr/>
      <dgm:t>
        <a:bodyPr/>
        <a:lstStyle/>
        <a:p>
          <a:endParaRPr lang="en-GB"/>
        </a:p>
      </dgm:t>
    </dgm:pt>
    <dgm:pt modelId="{1ED80F8E-7AC4-4DB1-B301-6101DF01EA93}">
      <dgm:prSet phldrT="[Text]"/>
      <dgm:spPr/>
      <dgm:t>
        <a:bodyPr/>
        <a:lstStyle/>
        <a:p>
          <a:r>
            <a:rPr lang="en-GB" dirty="0" smtClean="0"/>
            <a:t>RESTRICTION OF CREDIT AGAINST CST DEMAND </a:t>
          </a:r>
          <a:endParaRPr lang="en-GB" dirty="0"/>
        </a:p>
      </dgm:t>
    </dgm:pt>
    <dgm:pt modelId="{8089F791-6E43-4636-8EE8-B311CB8BFA90}" type="parTrans" cxnId="{A46096B8-1D0B-42A5-B92F-9A55E8BA197D}">
      <dgm:prSet/>
      <dgm:spPr/>
      <dgm:t>
        <a:bodyPr/>
        <a:lstStyle/>
        <a:p>
          <a:endParaRPr lang="en-GB"/>
        </a:p>
      </dgm:t>
    </dgm:pt>
    <dgm:pt modelId="{34F9E0D6-572A-4F5F-A9F7-1F4D777F5583}" type="sibTrans" cxnId="{A46096B8-1D0B-42A5-B92F-9A55E8BA197D}">
      <dgm:prSet/>
      <dgm:spPr/>
      <dgm:t>
        <a:bodyPr/>
        <a:lstStyle/>
        <a:p>
          <a:endParaRPr lang="en-GB"/>
        </a:p>
      </dgm:t>
    </dgm:pt>
    <dgm:pt modelId="{130121F5-1895-4CA6-821F-A5C305AE897C}">
      <dgm:prSet phldrT="[Text]"/>
      <dgm:spPr/>
      <dgm:t>
        <a:bodyPr/>
        <a:lstStyle/>
        <a:p>
          <a:r>
            <a:rPr lang="en-GB" dirty="0" smtClean="0"/>
            <a:t>IF THERE IS DEMAND DUE TO NON SUBMISSION OF STATUTORY FORMS U/S 3, 5(3), 6, 6-A AND 8(8), CREDIT CARRIED FORWARD WILL BE REDUCED TO THAT EXTANT</a:t>
          </a:r>
          <a:endParaRPr lang="en-GB" dirty="0"/>
        </a:p>
      </dgm:t>
    </dgm:pt>
    <dgm:pt modelId="{26652368-B4C9-4B51-ACEC-0F223FCBF422}" type="parTrans" cxnId="{164ECFAE-F1A5-48A8-86CA-D77B8A6C4A08}">
      <dgm:prSet/>
      <dgm:spPr/>
      <dgm:t>
        <a:bodyPr/>
        <a:lstStyle/>
        <a:p>
          <a:endParaRPr lang="en-GB"/>
        </a:p>
      </dgm:t>
    </dgm:pt>
    <dgm:pt modelId="{F36BA075-3C0D-49BD-9268-41C77CE6ACA3}" type="sibTrans" cxnId="{164ECFAE-F1A5-48A8-86CA-D77B8A6C4A08}">
      <dgm:prSet/>
      <dgm:spPr/>
      <dgm:t>
        <a:bodyPr/>
        <a:lstStyle/>
        <a:p>
          <a:endParaRPr lang="en-GB"/>
        </a:p>
      </dgm:t>
    </dgm:pt>
    <dgm:pt modelId="{D89BB3EF-1CA0-45F5-808F-4AA107EC8D0A}">
      <dgm:prSet phldrT="[Text]"/>
      <dgm:spPr/>
      <dgm:t>
        <a:bodyPr/>
        <a:lstStyle/>
        <a:p>
          <a:r>
            <a:rPr lang="en-GB" dirty="0" smtClean="0"/>
            <a:t>POST APPOINTED DAY FORMS ARE FILED</a:t>
          </a:r>
          <a:endParaRPr lang="en-GB" dirty="0"/>
        </a:p>
      </dgm:t>
    </dgm:pt>
    <dgm:pt modelId="{478D04E1-AF3D-4784-8C08-565101E93583}" type="parTrans" cxnId="{E61E4039-E1CD-41B4-BB44-3E85A4F8C104}">
      <dgm:prSet/>
      <dgm:spPr/>
      <dgm:t>
        <a:bodyPr/>
        <a:lstStyle/>
        <a:p>
          <a:endParaRPr lang="en-GB"/>
        </a:p>
      </dgm:t>
    </dgm:pt>
    <dgm:pt modelId="{41FFE279-409A-4C51-83C5-17EA882885BB}" type="sibTrans" cxnId="{E61E4039-E1CD-41B4-BB44-3E85A4F8C104}">
      <dgm:prSet/>
      <dgm:spPr/>
      <dgm:t>
        <a:bodyPr/>
        <a:lstStyle/>
        <a:p>
          <a:endParaRPr lang="en-GB"/>
        </a:p>
      </dgm:t>
    </dgm:pt>
    <dgm:pt modelId="{6B018BAB-83D6-4AB6-A1E6-3C8FB6ED7B7F}">
      <dgm:prSet phldrT="[Text]" custT="1"/>
      <dgm:spPr/>
      <dgm:t>
        <a:bodyPr/>
        <a:lstStyle/>
        <a:p>
          <a:r>
            <a:rPr lang="en-GB" sz="1800" dirty="0" smtClean="0"/>
            <a:t>TO THE EXYENT COVERED BY FORMS WILL BE REFUNDED</a:t>
          </a:r>
          <a:endParaRPr lang="en-GB" sz="1800" dirty="0"/>
        </a:p>
      </dgm:t>
    </dgm:pt>
    <dgm:pt modelId="{B0FA9F28-07C2-4668-9FDE-B2EEDCAF1FC8}" type="parTrans" cxnId="{47347145-76C0-426D-ABC7-70F94B45CFAA}">
      <dgm:prSet/>
      <dgm:spPr/>
      <dgm:t>
        <a:bodyPr/>
        <a:lstStyle/>
        <a:p>
          <a:endParaRPr lang="en-GB"/>
        </a:p>
      </dgm:t>
    </dgm:pt>
    <dgm:pt modelId="{DCA491FB-0F0B-4812-AD18-51C979FB993B}" type="sibTrans" cxnId="{47347145-76C0-426D-ABC7-70F94B45CFAA}">
      <dgm:prSet/>
      <dgm:spPr/>
      <dgm:t>
        <a:bodyPr/>
        <a:lstStyle/>
        <a:p>
          <a:endParaRPr lang="en-GB"/>
        </a:p>
      </dgm:t>
    </dgm:pt>
    <dgm:pt modelId="{27FF0FA3-C634-4E04-8161-21EDACBA985A}" type="pres">
      <dgm:prSet presAssocID="{9B37A8BC-1441-4507-861A-046ACB939FA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2AA439E-DD4E-4BCC-B83F-3EB2B4E1BBAD}" type="pres">
      <dgm:prSet presAssocID="{0BFEED06-F1B6-49DA-ABB7-1CF044110DEC}" presName="composite" presStyleCnt="0"/>
      <dgm:spPr/>
      <dgm:t>
        <a:bodyPr/>
        <a:lstStyle/>
        <a:p>
          <a:endParaRPr lang="en-US"/>
        </a:p>
      </dgm:t>
    </dgm:pt>
    <dgm:pt modelId="{CDF9C298-B249-4CC4-B3D2-BDCD6298B7C8}" type="pres">
      <dgm:prSet presAssocID="{0BFEED06-F1B6-49DA-ABB7-1CF044110DEC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E948DBB-8862-4D6D-AB3E-CC56B37F0AE1}" type="pres">
      <dgm:prSet presAssocID="{0BFEED06-F1B6-49DA-ABB7-1CF044110DEC}" presName="parSh" presStyleLbl="node1" presStyleIdx="0" presStyleCnt="3"/>
      <dgm:spPr/>
      <dgm:t>
        <a:bodyPr/>
        <a:lstStyle/>
        <a:p>
          <a:endParaRPr lang="en-GB"/>
        </a:p>
      </dgm:t>
    </dgm:pt>
    <dgm:pt modelId="{189BC287-F9A9-4773-A31B-5F48E5EF1CE2}" type="pres">
      <dgm:prSet presAssocID="{0BFEED06-F1B6-49DA-ABB7-1CF044110DEC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7827D78-C717-4FF5-9AAC-6314432A5C02}" type="pres">
      <dgm:prSet presAssocID="{5E2C63EF-0E67-4726-BD8C-64F15F4BFED4}" presName="sibTrans" presStyleLbl="sibTrans2D1" presStyleIdx="0" presStyleCnt="2"/>
      <dgm:spPr/>
      <dgm:t>
        <a:bodyPr/>
        <a:lstStyle/>
        <a:p>
          <a:endParaRPr lang="en-GB"/>
        </a:p>
      </dgm:t>
    </dgm:pt>
    <dgm:pt modelId="{46767240-DD43-4846-AF1A-DBDCE7B0E6C5}" type="pres">
      <dgm:prSet presAssocID="{5E2C63EF-0E67-4726-BD8C-64F15F4BFED4}" presName="connTx" presStyleLbl="sibTrans2D1" presStyleIdx="0" presStyleCnt="2"/>
      <dgm:spPr/>
      <dgm:t>
        <a:bodyPr/>
        <a:lstStyle/>
        <a:p>
          <a:endParaRPr lang="en-GB"/>
        </a:p>
      </dgm:t>
    </dgm:pt>
    <dgm:pt modelId="{F395C3E7-03F4-469C-86FE-9977FBEA88CD}" type="pres">
      <dgm:prSet presAssocID="{1ED80F8E-7AC4-4DB1-B301-6101DF01EA93}" presName="composite" presStyleCnt="0"/>
      <dgm:spPr/>
      <dgm:t>
        <a:bodyPr/>
        <a:lstStyle/>
        <a:p>
          <a:endParaRPr lang="en-US"/>
        </a:p>
      </dgm:t>
    </dgm:pt>
    <dgm:pt modelId="{3B72EC09-531D-4CB3-8845-DEF6B89C9F3E}" type="pres">
      <dgm:prSet presAssocID="{1ED80F8E-7AC4-4DB1-B301-6101DF01EA93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6629737-F2D0-463E-9EF0-FD56A2038349}" type="pres">
      <dgm:prSet presAssocID="{1ED80F8E-7AC4-4DB1-B301-6101DF01EA93}" presName="parSh" presStyleLbl="node1" presStyleIdx="1" presStyleCnt="3"/>
      <dgm:spPr/>
      <dgm:t>
        <a:bodyPr/>
        <a:lstStyle/>
        <a:p>
          <a:endParaRPr lang="en-GB"/>
        </a:p>
      </dgm:t>
    </dgm:pt>
    <dgm:pt modelId="{DF285BE3-2D22-48C4-AF66-74DED1DC80A0}" type="pres">
      <dgm:prSet presAssocID="{1ED80F8E-7AC4-4DB1-B301-6101DF01EA93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36575F6-B3A4-4A82-B438-1EFF5C810160}" type="pres">
      <dgm:prSet presAssocID="{34F9E0D6-572A-4F5F-A9F7-1F4D777F5583}" presName="sibTrans" presStyleLbl="sibTrans2D1" presStyleIdx="1" presStyleCnt="2"/>
      <dgm:spPr/>
      <dgm:t>
        <a:bodyPr/>
        <a:lstStyle/>
        <a:p>
          <a:endParaRPr lang="en-GB"/>
        </a:p>
      </dgm:t>
    </dgm:pt>
    <dgm:pt modelId="{90963C54-A101-4D8F-9B9C-70A2D73EDAC4}" type="pres">
      <dgm:prSet presAssocID="{34F9E0D6-572A-4F5F-A9F7-1F4D777F5583}" presName="connTx" presStyleLbl="sibTrans2D1" presStyleIdx="1" presStyleCnt="2"/>
      <dgm:spPr/>
      <dgm:t>
        <a:bodyPr/>
        <a:lstStyle/>
        <a:p>
          <a:endParaRPr lang="en-GB"/>
        </a:p>
      </dgm:t>
    </dgm:pt>
    <dgm:pt modelId="{135EB5AA-1CF4-4972-B9A5-3BAB351ABB83}" type="pres">
      <dgm:prSet presAssocID="{D89BB3EF-1CA0-45F5-808F-4AA107EC8D0A}" presName="composite" presStyleCnt="0"/>
      <dgm:spPr/>
      <dgm:t>
        <a:bodyPr/>
        <a:lstStyle/>
        <a:p>
          <a:endParaRPr lang="en-US"/>
        </a:p>
      </dgm:t>
    </dgm:pt>
    <dgm:pt modelId="{110BDA13-1B9E-4938-88ED-8D863A245A03}" type="pres">
      <dgm:prSet presAssocID="{D89BB3EF-1CA0-45F5-808F-4AA107EC8D0A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C5EF9FA-47FD-4371-A173-A3F2C3492FEC}" type="pres">
      <dgm:prSet presAssocID="{D89BB3EF-1CA0-45F5-808F-4AA107EC8D0A}" presName="parSh" presStyleLbl="node1" presStyleIdx="2" presStyleCnt="3"/>
      <dgm:spPr/>
      <dgm:t>
        <a:bodyPr/>
        <a:lstStyle/>
        <a:p>
          <a:endParaRPr lang="en-GB"/>
        </a:p>
      </dgm:t>
    </dgm:pt>
    <dgm:pt modelId="{49626C3F-9926-43A3-9044-DA478C2CC187}" type="pres">
      <dgm:prSet presAssocID="{D89BB3EF-1CA0-45F5-808F-4AA107EC8D0A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2392CE1-0837-44AB-9AA6-96014CB4E25C}" srcId="{0BFEED06-F1B6-49DA-ABB7-1CF044110DEC}" destId="{713B695B-6D61-4C7B-A8C1-9A2FA8E9D55D}" srcOrd="0" destOrd="0" parTransId="{86205981-58AE-4DF2-8D3B-A2EB7A8C3FF8}" sibTransId="{1BDDF511-3450-413A-BBA3-E3CEA6510DBE}"/>
    <dgm:cxn modelId="{E11C31A3-AAB3-477A-905C-EF56E5CE47BC}" srcId="{9B37A8BC-1441-4507-861A-046ACB939FA0}" destId="{0BFEED06-F1B6-49DA-ABB7-1CF044110DEC}" srcOrd="0" destOrd="0" parTransId="{D9A8AAC6-9DA5-4618-9C88-4CEB22041031}" sibTransId="{5E2C63EF-0E67-4726-BD8C-64F15F4BFED4}"/>
    <dgm:cxn modelId="{6517EC7E-21F2-437A-A00C-4BD16768D273}" type="presOf" srcId="{713B695B-6D61-4C7B-A8C1-9A2FA8E9D55D}" destId="{189BC287-F9A9-4773-A31B-5F48E5EF1CE2}" srcOrd="0" destOrd="0" presId="urn:microsoft.com/office/officeart/2005/8/layout/process3"/>
    <dgm:cxn modelId="{1FC374AD-F8DA-46A8-A869-339525E50939}" type="presOf" srcId="{D89BB3EF-1CA0-45F5-808F-4AA107EC8D0A}" destId="{4C5EF9FA-47FD-4371-A173-A3F2C3492FEC}" srcOrd="1" destOrd="0" presId="urn:microsoft.com/office/officeart/2005/8/layout/process3"/>
    <dgm:cxn modelId="{A46096B8-1D0B-42A5-B92F-9A55E8BA197D}" srcId="{9B37A8BC-1441-4507-861A-046ACB939FA0}" destId="{1ED80F8E-7AC4-4DB1-B301-6101DF01EA93}" srcOrd="1" destOrd="0" parTransId="{8089F791-6E43-4636-8EE8-B311CB8BFA90}" sibTransId="{34F9E0D6-572A-4F5F-A9F7-1F4D777F5583}"/>
    <dgm:cxn modelId="{76D102A2-1790-4C9C-A0A4-0BC4A2CC0BF4}" type="presOf" srcId="{5E2C63EF-0E67-4726-BD8C-64F15F4BFED4}" destId="{E7827D78-C717-4FF5-9AAC-6314432A5C02}" srcOrd="0" destOrd="0" presId="urn:microsoft.com/office/officeart/2005/8/layout/process3"/>
    <dgm:cxn modelId="{5F781DDE-CFDE-4C04-A168-64291E57A0EC}" type="presOf" srcId="{34F9E0D6-572A-4F5F-A9F7-1F4D777F5583}" destId="{90963C54-A101-4D8F-9B9C-70A2D73EDAC4}" srcOrd="1" destOrd="0" presId="urn:microsoft.com/office/officeart/2005/8/layout/process3"/>
    <dgm:cxn modelId="{A1D2E9E1-A9E5-4A82-84EB-3631F4160AB6}" type="presOf" srcId="{34F9E0D6-572A-4F5F-A9F7-1F4D777F5583}" destId="{436575F6-B3A4-4A82-B438-1EFF5C810160}" srcOrd="0" destOrd="0" presId="urn:microsoft.com/office/officeart/2005/8/layout/process3"/>
    <dgm:cxn modelId="{9C5BC2B4-565F-4DBA-A16E-71AB4867CE05}" type="presOf" srcId="{1ED80F8E-7AC4-4DB1-B301-6101DF01EA93}" destId="{3B72EC09-531D-4CB3-8845-DEF6B89C9F3E}" srcOrd="0" destOrd="0" presId="urn:microsoft.com/office/officeart/2005/8/layout/process3"/>
    <dgm:cxn modelId="{164ECFAE-F1A5-48A8-86CA-D77B8A6C4A08}" srcId="{1ED80F8E-7AC4-4DB1-B301-6101DF01EA93}" destId="{130121F5-1895-4CA6-821F-A5C305AE897C}" srcOrd="0" destOrd="0" parTransId="{26652368-B4C9-4B51-ACEC-0F223FCBF422}" sibTransId="{F36BA075-3C0D-49BD-9268-41C77CE6ACA3}"/>
    <dgm:cxn modelId="{0D6118D3-5F44-42AC-B94F-3B44F4D2F0F9}" type="presOf" srcId="{6B018BAB-83D6-4AB6-A1E6-3C8FB6ED7B7F}" destId="{49626C3F-9926-43A3-9044-DA478C2CC187}" srcOrd="0" destOrd="0" presId="urn:microsoft.com/office/officeart/2005/8/layout/process3"/>
    <dgm:cxn modelId="{30018D05-AC74-4941-8BE2-F71ED8F6658D}" type="presOf" srcId="{5E2C63EF-0E67-4726-BD8C-64F15F4BFED4}" destId="{46767240-DD43-4846-AF1A-DBDCE7B0E6C5}" srcOrd="1" destOrd="0" presId="urn:microsoft.com/office/officeart/2005/8/layout/process3"/>
    <dgm:cxn modelId="{89EC61F4-8FE6-478F-9A6D-EADB8A7BBAB2}" type="presOf" srcId="{0BFEED06-F1B6-49DA-ABB7-1CF044110DEC}" destId="{CDF9C298-B249-4CC4-B3D2-BDCD6298B7C8}" srcOrd="0" destOrd="0" presId="urn:microsoft.com/office/officeart/2005/8/layout/process3"/>
    <dgm:cxn modelId="{96F48BD5-2C11-4556-B0EE-8CA9A6CA23B3}" type="presOf" srcId="{D89BB3EF-1CA0-45F5-808F-4AA107EC8D0A}" destId="{110BDA13-1B9E-4938-88ED-8D863A245A03}" srcOrd="0" destOrd="0" presId="urn:microsoft.com/office/officeart/2005/8/layout/process3"/>
    <dgm:cxn modelId="{47347145-76C0-426D-ABC7-70F94B45CFAA}" srcId="{D89BB3EF-1CA0-45F5-808F-4AA107EC8D0A}" destId="{6B018BAB-83D6-4AB6-A1E6-3C8FB6ED7B7F}" srcOrd="0" destOrd="0" parTransId="{B0FA9F28-07C2-4668-9FDE-B2EEDCAF1FC8}" sibTransId="{DCA491FB-0F0B-4812-AD18-51C979FB993B}"/>
    <dgm:cxn modelId="{A2720A80-9D90-4518-BCC6-D7397B48A3B6}" type="presOf" srcId="{9B37A8BC-1441-4507-861A-046ACB939FA0}" destId="{27FF0FA3-C634-4E04-8161-21EDACBA985A}" srcOrd="0" destOrd="0" presId="urn:microsoft.com/office/officeart/2005/8/layout/process3"/>
    <dgm:cxn modelId="{A06ACB89-B090-4539-B4F6-D9DE67D49F6A}" type="presOf" srcId="{130121F5-1895-4CA6-821F-A5C305AE897C}" destId="{DF285BE3-2D22-48C4-AF66-74DED1DC80A0}" srcOrd="0" destOrd="0" presId="urn:microsoft.com/office/officeart/2005/8/layout/process3"/>
    <dgm:cxn modelId="{B2EA2707-7AEB-489D-957E-74A3D03D3B8F}" type="presOf" srcId="{1ED80F8E-7AC4-4DB1-B301-6101DF01EA93}" destId="{26629737-F2D0-463E-9EF0-FD56A2038349}" srcOrd="1" destOrd="0" presId="urn:microsoft.com/office/officeart/2005/8/layout/process3"/>
    <dgm:cxn modelId="{E61E4039-E1CD-41B4-BB44-3E85A4F8C104}" srcId="{9B37A8BC-1441-4507-861A-046ACB939FA0}" destId="{D89BB3EF-1CA0-45F5-808F-4AA107EC8D0A}" srcOrd="2" destOrd="0" parTransId="{478D04E1-AF3D-4784-8C08-565101E93583}" sibTransId="{41FFE279-409A-4C51-83C5-17EA882885BB}"/>
    <dgm:cxn modelId="{B377AC78-7BF8-4774-97F4-E60503E86B55}" type="presOf" srcId="{0BFEED06-F1B6-49DA-ABB7-1CF044110DEC}" destId="{AE948DBB-8862-4D6D-AB3E-CC56B37F0AE1}" srcOrd="1" destOrd="0" presId="urn:microsoft.com/office/officeart/2005/8/layout/process3"/>
    <dgm:cxn modelId="{77F6DC0D-3CE5-4B24-919E-6EE95ADE9EDD}" type="presParOf" srcId="{27FF0FA3-C634-4E04-8161-21EDACBA985A}" destId="{C2AA439E-DD4E-4BCC-B83F-3EB2B4E1BBAD}" srcOrd="0" destOrd="0" presId="urn:microsoft.com/office/officeart/2005/8/layout/process3"/>
    <dgm:cxn modelId="{529E4A79-41C1-4939-82B4-D2CA8FF8148B}" type="presParOf" srcId="{C2AA439E-DD4E-4BCC-B83F-3EB2B4E1BBAD}" destId="{CDF9C298-B249-4CC4-B3D2-BDCD6298B7C8}" srcOrd="0" destOrd="0" presId="urn:microsoft.com/office/officeart/2005/8/layout/process3"/>
    <dgm:cxn modelId="{FC8EFF65-AE46-470E-BD5C-8541415A243E}" type="presParOf" srcId="{C2AA439E-DD4E-4BCC-B83F-3EB2B4E1BBAD}" destId="{AE948DBB-8862-4D6D-AB3E-CC56B37F0AE1}" srcOrd="1" destOrd="0" presId="urn:microsoft.com/office/officeart/2005/8/layout/process3"/>
    <dgm:cxn modelId="{E5D69EA2-4F71-4BC5-8290-C78D2358C1C4}" type="presParOf" srcId="{C2AA439E-DD4E-4BCC-B83F-3EB2B4E1BBAD}" destId="{189BC287-F9A9-4773-A31B-5F48E5EF1CE2}" srcOrd="2" destOrd="0" presId="urn:microsoft.com/office/officeart/2005/8/layout/process3"/>
    <dgm:cxn modelId="{B90048D8-73D1-4CF5-A73E-352FB675C90A}" type="presParOf" srcId="{27FF0FA3-C634-4E04-8161-21EDACBA985A}" destId="{E7827D78-C717-4FF5-9AAC-6314432A5C02}" srcOrd="1" destOrd="0" presId="urn:microsoft.com/office/officeart/2005/8/layout/process3"/>
    <dgm:cxn modelId="{A244EA0F-412B-4923-8EBE-DB1873EF2552}" type="presParOf" srcId="{E7827D78-C717-4FF5-9AAC-6314432A5C02}" destId="{46767240-DD43-4846-AF1A-DBDCE7B0E6C5}" srcOrd="0" destOrd="0" presId="urn:microsoft.com/office/officeart/2005/8/layout/process3"/>
    <dgm:cxn modelId="{D3D3F0D3-2C75-4EC9-9157-5A3028EA96E2}" type="presParOf" srcId="{27FF0FA3-C634-4E04-8161-21EDACBA985A}" destId="{F395C3E7-03F4-469C-86FE-9977FBEA88CD}" srcOrd="2" destOrd="0" presId="urn:microsoft.com/office/officeart/2005/8/layout/process3"/>
    <dgm:cxn modelId="{D93498B0-DD22-4C7E-A7EF-87F6F3D707B8}" type="presParOf" srcId="{F395C3E7-03F4-469C-86FE-9977FBEA88CD}" destId="{3B72EC09-531D-4CB3-8845-DEF6B89C9F3E}" srcOrd="0" destOrd="0" presId="urn:microsoft.com/office/officeart/2005/8/layout/process3"/>
    <dgm:cxn modelId="{FFD2D793-E9A9-4053-BF67-C5EB665317F9}" type="presParOf" srcId="{F395C3E7-03F4-469C-86FE-9977FBEA88CD}" destId="{26629737-F2D0-463E-9EF0-FD56A2038349}" srcOrd="1" destOrd="0" presId="urn:microsoft.com/office/officeart/2005/8/layout/process3"/>
    <dgm:cxn modelId="{8BC04AEE-D63A-4211-8B0D-8CD6A60B6EBB}" type="presParOf" srcId="{F395C3E7-03F4-469C-86FE-9977FBEA88CD}" destId="{DF285BE3-2D22-48C4-AF66-74DED1DC80A0}" srcOrd="2" destOrd="0" presId="urn:microsoft.com/office/officeart/2005/8/layout/process3"/>
    <dgm:cxn modelId="{11202D86-7582-43B4-92BF-D359C6C789BA}" type="presParOf" srcId="{27FF0FA3-C634-4E04-8161-21EDACBA985A}" destId="{436575F6-B3A4-4A82-B438-1EFF5C810160}" srcOrd="3" destOrd="0" presId="urn:microsoft.com/office/officeart/2005/8/layout/process3"/>
    <dgm:cxn modelId="{DBA34F0F-C636-4ED2-9E81-1DC78C069868}" type="presParOf" srcId="{436575F6-B3A4-4A82-B438-1EFF5C810160}" destId="{90963C54-A101-4D8F-9B9C-70A2D73EDAC4}" srcOrd="0" destOrd="0" presId="urn:microsoft.com/office/officeart/2005/8/layout/process3"/>
    <dgm:cxn modelId="{88E53962-B6E4-4AC6-9930-7BB203EF3613}" type="presParOf" srcId="{27FF0FA3-C634-4E04-8161-21EDACBA985A}" destId="{135EB5AA-1CF4-4972-B9A5-3BAB351ABB83}" srcOrd="4" destOrd="0" presId="urn:microsoft.com/office/officeart/2005/8/layout/process3"/>
    <dgm:cxn modelId="{625BCF0E-390B-4DD2-9F07-BFE323B06A53}" type="presParOf" srcId="{135EB5AA-1CF4-4972-B9A5-3BAB351ABB83}" destId="{110BDA13-1B9E-4938-88ED-8D863A245A03}" srcOrd="0" destOrd="0" presId="urn:microsoft.com/office/officeart/2005/8/layout/process3"/>
    <dgm:cxn modelId="{C472C640-7411-45E4-8758-91569EE9BB29}" type="presParOf" srcId="{135EB5AA-1CF4-4972-B9A5-3BAB351ABB83}" destId="{4C5EF9FA-47FD-4371-A173-A3F2C3492FEC}" srcOrd="1" destOrd="0" presId="urn:microsoft.com/office/officeart/2005/8/layout/process3"/>
    <dgm:cxn modelId="{92BB8858-B0EF-4BAF-8BE4-3495E98E11CF}" type="presParOf" srcId="{135EB5AA-1CF4-4972-B9A5-3BAB351ABB83}" destId="{49626C3F-9926-43A3-9044-DA478C2CC187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A64A44-3546-48BD-A9A8-E6C61294F7F7}" type="doc">
      <dgm:prSet loTypeId="urn:microsoft.com/office/officeart/2005/8/layout/venn1" loCatId="relationship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C734EC40-2C04-4E88-9091-054BDCD2058E}">
      <dgm:prSet phldrT="[Text]" custT="1"/>
      <dgm:spPr/>
      <dgm:t>
        <a:bodyPr/>
        <a:lstStyle/>
        <a:p>
          <a:r>
            <a:rPr lang="en-US" sz="1400" dirty="0" smtClean="0">
              <a:latin typeface="Eras Demi ITC" panose="020B0805030504020804" pitchFamily="34" charset="0"/>
            </a:rPr>
            <a:t>REGISTERED PERSON</a:t>
          </a:r>
          <a:endParaRPr lang="en-US" sz="1400" dirty="0">
            <a:latin typeface="Eras Demi ITC" panose="020B0805030504020804" pitchFamily="34" charset="0"/>
          </a:endParaRPr>
        </a:p>
      </dgm:t>
    </dgm:pt>
    <dgm:pt modelId="{45F64513-5472-448F-BA54-DD87AD0782C8}" type="parTrans" cxnId="{64FC4876-6E9C-475D-AE6A-251A86977CC5}">
      <dgm:prSet/>
      <dgm:spPr/>
      <dgm:t>
        <a:bodyPr/>
        <a:lstStyle/>
        <a:p>
          <a:endParaRPr lang="en-US"/>
        </a:p>
      </dgm:t>
    </dgm:pt>
    <dgm:pt modelId="{AFA51DD8-9E40-4722-85D7-925B79B833B4}" type="sibTrans" cxnId="{64FC4876-6E9C-475D-AE6A-251A86977CC5}">
      <dgm:prSet/>
      <dgm:spPr/>
      <dgm:t>
        <a:bodyPr/>
        <a:lstStyle/>
        <a:p>
          <a:endParaRPr lang="en-US"/>
        </a:p>
      </dgm:t>
    </dgm:pt>
    <dgm:pt modelId="{23DC38A4-98A3-4DE9-A4C8-FB5283B1E013}">
      <dgm:prSet phldrT="[Text]" custT="1"/>
      <dgm:spPr/>
      <dgm:t>
        <a:bodyPr/>
        <a:lstStyle/>
        <a:p>
          <a:pPr algn="just"/>
          <a:r>
            <a:rPr lang="en-US" sz="1400" dirty="0" smtClean="0">
              <a:latin typeface="Eras Demi ITC" panose="020B0805030504020804" pitchFamily="34" charset="0"/>
            </a:rPr>
            <a:t>NON COMPOSITION</a:t>
          </a:r>
          <a:endParaRPr lang="en-US" sz="1400" dirty="0">
            <a:latin typeface="Eras Demi ITC" panose="020B0805030504020804" pitchFamily="34" charset="0"/>
          </a:endParaRPr>
        </a:p>
      </dgm:t>
    </dgm:pt>
    <dgm:pt modelId="{C044308E-2BD2-4072-8C73-116BFC234C6A}" type="parTrans" cxnId="{091D7141-B56F-40E9-8247-7B15D3BCE39F}">
      <dgm:prSet/>
      <dgm:spPr/>
      <dgm:t>
        <a:bodyPr/>
        <a:lstStyle/>
        <a:p>
          <a:endParaRPr lang="en-US"/>
        </a:p>
      </dgm:t>
    </dgm:pt>
    <dgm:pt modelId="{FCACB2D7-F73B-4E20-AF42-0FEF8B2BEC7E}" type="sibTrans" cxnId="{091D7141-B56F-40E9-8247-7B15D3BCE39F}">
      <dgm:prSet/>
      <dgm:spPr/>
      <dgm:t>
        <a:bodyPr/>
        <a:lstStyle/>
        <a:p>
          <a:endParaRPr lang="en-US"/>
        </a:p>
      </dgm:t>
    </dgm:pt>
    <dgm:pt modelId="{464B5147-E70C-4E75-A22F-53A9B979FE29}">
      <dgm:prSet phldrT="[Text]" custT="1"/>
      <dgm:spPr/>
      <dgm:t>
        <a:bodyPr/>
        <a:lstStyle/>
        <a:p>
          <a:r>
            <a:rPr lang="en-US" sz="1600" dirty="0" smtClean="0">
              <a:latin typeface="Eras Demi ITC" panose="020B0805030504020804" pitchFamily="34" charset="0"/>
            </a:rPr>
            <a:t>SUCH CREDIT ALLOWABLE UNDER THIS ACT</a:t>
          </a:r>
          <a:endParaRPr lang="en-US" sz="1600" dirty="0">
            <a:latin typeface="Eras Demi ITC" panose="020B0805030504020804" pitchFamily="34" charset="0"/>
          </a:endParaRPr>
        </a:p>
      </dgm:t>
    </dgm:pt>
    <dgm:pt modelId="{E1D250C8-A17D-4DB2-B4D8-08DF0369109B}" type="parTrans" cxnId="{4AFB5CF1-E32D-4B00-B429-75EC726F7237}">
      <dgm:prSet/>
      <dgm:spPr/>
      <dgm:t>
        <a:bodyPr/>
        <a:lstStyle/>
        <a:p>
          <a:endParaRPr lang="en-US"/>
        </a:p>
      </dgm:t>
    </dgm:pt>
    <dgm:pt modelId="{F54F44DC-6F92-475D-AECF-BC561FB71FE4}" type="sibTrans" cxnId="{4AFB5CF1-E32D-4B00-B429-75EC726F7237}">
      <dgm:prSet/>
      <dgm:spPr/>
      <dgm:t>
        <a:bodyPr/>
        <a:lstStyle/>
        <a:p>
          <a:endParaRPr lang="en-US"/>
        </a:p>
      </dgm:t>
    </dgm:pt>
    <dgm:pt modelId="{4E8E9B23-BD76-42F9-A162-01213F3CBC94}">
      <dgm:prSet phldrT="[Text]" custT="1"/>
      <dgm:spPr/>
      <dgm:t>
        <a:bodyPr/>
        <a:lstStyle/>
        <a:p>
          <a:r>
            <a:rPr lang="en-US" sz="1400" dirty="0" smtClean="0">
              <a:latin typeface="Eras Demi ITC" panose="020B0805030504020804" pitchFamily="34" charset="0"/>
            </a:rPr>
            <a:t>UNAVAILED INPUT TAX</a:t>
          </a:r>
          <a:endParaRPr lang="en-US" sz="1400" dirty="0">
            <a:latin typeface="Eras Demi ITC" panose="020B0805030504020804" pitchFamily="34" charset="0"/>
          </a:endParaRPr>
        </a:p>
      </dgm:t>
    </dgm:pt>
    <dgm:pt modelId="{03CEC12D-4D65-4388-AA20-C8EAB097890F}" type="parTrans" cxnId="{B3A6D674-A755-4CEE-B8F5-86B2D26690C5}">
      <dgm:prSet/>
      <dgm:spPr/>
      <dgm:t>
        <a:bodyPr/>
        <a:lstStyle/>
        <a:p>
          <a:endParaRPr lang="en-US"/>
        </a:p>
      </dgm:t>
    </dgm:pt>
    <dgm:pt modelId="{8C8F0CD0-6B87-4E49-8874-8241DF6E6ABA}" type="sibTrans" cxnId="{B3A6D674-A755-4CEE-B8F5-86B2D26690C5}">
      <dgm:prSet/>
      <dgm:spPr/>
      <dgm:t>
        <a:bodyPr/>
        <a:lstStyle/>
        <a:p>
          <a:endParaRPr lang="en-US"/>
        </a:p>
      </dgm:t>
    </dgm:pt>
    <dgm:pt modelId="{8EE20DB2-768A-49BA-9BCA-A9F6FA7800F5}" type="pres">
      <dgm:prSet presAssocID="{8EA64A44-3546-48BD-A9A8-E6C61294F7F7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954A411-DCE2-4918-B4FD-14DD8AE48029}" type="pres">
      <dgm:prSet presAssocID="{C734EC40-2C04-4E88-9091-054BDCD2058E}" presName="circ1" presStyleLbl="vennNode1" presStyleIdx="0" presStyleCnt="4"/>
      <dgm:spPr/>
      <dgm:t>
        <a:bodyPr/>
        <a:lstStyle/>
        <a:p>
          <a:endParaRPr lang="en-GB"/>
        </a:p>
      </dgm:t>
    </dgm:pt>
    <dgm:pt modelId="{11872237-4936-47C8-A44D-1AFADBF1C1B0}" type="pres">
      <dgm:prSet presAssocID="{C734EC40-2C04-4E88-9091-054BDCD2058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6114AF1-6AC1-4A2F-9691-F90ECAA32393}" type="pres">
      <dgm:prSet presAssocID="{23DC38A4-98A3-4DE9-A4C8-FB5283B1E013}" presName="circ2" presStyleLbl="vennNode1" presStyleIdx="1" presStyleCnt="4"/>
      <dgm:spPr/>
      <dgm:t>
        <a:bodyPr/>
        <a:lstStyle/>
        <a:p>
          <a:endParaRPr lang="en-GB"/>
        </a:p>
      </dgm:t>
    </dgm:pt>
    <dgm:pt modelId="{BF8FD9FF-2AF7-4D80-8874-0939C4177859}" type="pres">
      <dgm:prSet presAssocID="{23DC38A4-98A3-4DE9-A4C8-FB5283B1E01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4BDF65-87C6-4246-97A8-EE31C8D9BDFF}" type="pres">
      <dgm:prSet presAssocID="{464B5147-E70C-4E75-A22F-53A9B979FE29}" presName="circ3" presStyleLbl="vennNode1" presStyleIdx="2" presStyleCnt="4"/>
      <dgm:spPr/>
      <dgm:t>
        <a:bodyPr/>
        <a:lstStyle/>
        <a:p>
          <a:endParaRPr lang="en-GB"/>
        </a:p>
      </dgm:t>
    </dgm:pt>
    <dgm:pt modelId="{F6746A7C-24E7-4E5D-A745-8EDB07517670}" type="pres">
      <dgm:prSet presAssocID="{464B5147-E70C-4E75-A22F-53A9B979FE2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6CABFE6-2286-4C1E-B296-CC73BDEE8710}" type="pres">
      <dgm:prSet presAssocID="{4E8E9B23-BD76-42F9-A162-01213F3CBC94}" presName="circ4" presStyleLbl="vennNode1" presStyleIdx="3" presStyleCnt="4"/>
      <dgm:spPr/>
      <dgm:t>
        <a:bodyPr/>
        <a:lstStyle/>
        <a:p>
          <a:endParaRPr lang="en-GB"/>
        </a:p>
      </dgm:t>
    </dgm:pt>
    <dgm:pt modelId="{3AA9F296-33D6-4751-9436-D26A1A9C15B3}" type="pres">
      <dgm:prSet presAssocID="{4E8E9B23-BD76-42F9-A162-01213F3CBC94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99B744E-3439-4E61-9A97-02EA4A1D480D}" type="presOf" srcId="{4E8E9B23-BD76-42F9-A162-01213F3CBC94}" destId="{86CABFE6-2286-4C1E-B296-CC73BDEE8710}" srcOrd="0" destOrd="0" presId="urn:microsoft.com/office/officeart/2005/8/layout/venn1"/>
    <dgm:cxn modelId="{B3A6D674-A755-4CEE-B8F5-86B2D26690C5}" srcId="{8EA64A44-3546-48BD-A9A8-E6C61294F7F7}" destId="{4E8E9B23-BD76-42F9-A162-01213F3CBC94}" srcOrd="3" destOrd="0" parTransId="{03CEC12D-4D65-4388-AA20-C8EAB097890F}" sibTransId="{8C8F0CD0-6B87-4E49-8874-8241DF6E6ABA}"/>
    <dgm:cxn modelId="{782A1531-E2DF-4754-B550-6D50823FE58F}" type="presOf" srcId="{C734EC40-2C04-4E88-9091-054BDCD2058E}" destId="{C954A411-DCE2-4918-B4FD-14DD8AE48029}" srcOrd="0" destOrd="0" presId="urn:microsoft.com/office/officeart/2005/8/layout/venn1"/>
    <dgm:cxn modelId="{2EE77357-4FFE-4FB5-AF71-63635E4E1B1D}" type="presOf" srcId="{4E8E9B23-BD76-42F9-A162-01213F3CBC94}" destId="{3AA9F296-33D6-4751-9436-D26A1A9C15B3}" srcOrd="1" destOrd="0" presId="urn:microsoft.com/office/officeart/2005/8/layout/venn1"/>
    <dgm:cxn modelId="{66E1024E-3B11-472C-92FE-ED34BB22AA30}" type="presOf" srcId="{464B5147-E70C-4E75-A22F-53A9B979FE29}" destId="{F6746A7C-24E7-4E5D-A745-8EDB07517670}" srcOrd="1" destOrd="0" presId="urn:microsoft.com/office/officeart/2005/8/layout/venn1"/>
    <dgm:cxn modelId="{091D7141-B56F-40E9-8247-7B15D3BCE39F}" srcId="{8EA64A44-3546-48BD-A9A8-E6C61294F7F7}" destId="{23DC38A4-98A3-4DE9-A4C8-FB5283B1E013}" srcOrd="1" destOrd="0" parTransId="{C044308E-2BD2-4072-8C73-116BFC234C6A}" sibTransId="{FCACB2D7-F73B-4E20-AF42-0FEF8B2BEC7E}"/>
    <dgm:cxn modelId="{64FC4876-6E9C-475D-AE6A-251A86977CC5}" srcId="{8EA64A44-3546-48BD-A9A8-E6C61294F7F7}" destId="{C734EC40-2C04-4E88-9091-054BDCD2058E}" srcOrd="0" destOrd="0" parTransId="{45F64513-5472-448F-BA54-DD87AD0782C8}" sibTransId="{AFA51DD8-9E40-4722-85D7-925B79B833B4}"/>
    <dgm:cxn modelId="{4AFB5CF1-E32D-4B00-B429-75EC726F7237}" srcId="{8EA64A44-3546-48BD-A9A8-E6C61294F7F7}" destId="{464B5147-E70C-4E75-A22F-53A9B979FE29}" srcOrd="2" destOrd="0" parTransId="{E1D250C8-A17D-4DB2-B4D8-08DF0369109B}" sibTransId="{F54F44DC-6F92-475D-AECF-BC561FB71FE4}"/>
    <dgm:cxn modelId="{0712A3A4-5F44-4E10-9AF6-4D2FCDC9C5E0}" type="presOf" srcId="{23DC38A4-98A3-4DE9-A4C8-FB5283B1E013}" destId="{BF8FD9FF-2AF7-4D80-8874-0939C4177859}" srcOrd="1" destOrd="0" presId="urn:microsoft.com/office/officeart/2005/8/layout/venn1"/>
    <dgm:cxn modelId="{69878397-DFFC-4A2A-A898-28C607D0216C}" type="presOf" srcId="{464B5147-E70C-4E75-A22F-53A9B979FE29}" destId="{DF4BDF65-87C6-4246-97A8-EE31C8D9BDFF}" srcOrd="0" destOrd="0" presId="urn:microsoft.com/office/officeart/2005/8/layout/venn1"/>
    <dgm:cxn modelId="{325AEA66-A5C6-41CB-874B-B03301A20129}" type="presOf" srcId="{8EA64A44-3546-48BD-A9A8-E6C61294F7F7}" destId="{8EE20DB2-768A-49BA-9BCA-A9F6FA7800F5}" srcOrd="0" destOrd="0" presId="urn:microsoft.com/office/officeart/2005/8/layout/venn1"/>
    <dgm:cxn modelId="{DA3C89C6-4FD2-4E39-9B01-5C130D35E19C}" type="presOf" srcId="{C734EC40-2C04-4E88-9091-054BDCD2058E}" destId="{11872237-4936-47C8-A44D-1AFADBF1C1B0}" srcOrd="1" destOrd="0" presId="urn:microsoft.com/office/officeart/2005/8/layout/venn1"/>
    <dgm:cxn modelId="{CDD483A6-8336-4BF4-B565-23A17C15475B}" type="presOf" srcId="{23DC38A4-98A3-4DE9-A4C8-FB5283B1E013}" destId="{46114AF1-6AC1-4A2F-9691-F90ECAA32393}" srcOrd="0" destOrd="0" presId="urn:microsoft.com/office/officeart/2005/8/layout/venn1"/>
    <dgm:cxn modelId="{18C769EF-DA98-41B5-AED2-9232289F14BA}" type="presParOf" srcId="{8EE20DB2-768A-49BA-9BCA-A9F6FA7800F5}" destId="{C954A411-DCE2-4918-B4FD-14DD8AE48029}" srcOrd="0" destOrd="0" presId="urn:microsoft.com/office/officeart/2005/8/layout/venn1"/>
    <dgm:cxn modelId="{FF6BFB95-1EDA-4D96-A820-A6B570604080}" type="presParOf" srcId="{8EE20DB2-768A-49BA-9BCA-A9F6FA7800F5}" destId="{11872237-4936-47C8-A44D-1AFADBF1C1B0}" srcOrd="1" destOrd="0" presId="urn:microsoft.com/office/officeart/2005/8/layout/venn1"/>
    <dgm:cxn modelId="{45996F2E-3CEC-4559-95AE-C17086F6FC74}" type="presParOf" srcId="{8EE20DB2-768A-49BA-9BCA-A9F6FA7800F5}" destId="{46114AF1-6AC1-4A2F-9691-F90ECAA32393}" srcOrd="2" destOrd="0" presId="urn:microsoft.com/office/officeart/2005/8/layout/venn1"/>
    <dgm:cxn modelId="{43C64A6E-3288-411E-A57E-CA5416407DFD}" type="presParOf" srcId="{8EE20DB2-768A-49BA-9BCA-A9F6FA7800F5}" destId="{BF8FD9FF-2AF7-4D80-8874-0939C4177859}" srcOrd="3" destOrd="0" presId="urn:microsoft.com/office/officeart/2005/8/layout/venn1"/>
    <dgm:cxn modelId="{13F4BCF3-F20D-44CE-BAC3-92805A813613}" type="presParOf" srcId="{8EE20DB2-768A-49BA-9BCA-A9F6FA7800F5}" destId="{DF4BDF65-87C6-4246-97A8-EE31C8D9BDFF}" srcOrd="4" destOrd="0" presId="urn:microsoft.com/office/officeart/2005/8/layout/venn1"/>
    <dgm:cxn modelId="{A81EF7E4-312D-4DAF-81F0-33F8588BACAD}" type="presParOf" srcId="{8EE20DB2-768A-49BA-9BCA-A9F6FA7800F5}" destId="{F6746A7C-24E7-4E5D-A745-8EDB07517670}" srcOrd="5" destOrd="0" presId="urn:microsoft.com/office/officeart/2005/8/layout/venn1"/>
    <dgm:cxn modelId="{CEEE83FC-F5E4-4B0D-944A-CC7934DBBF40}" type="presParOf" srcId="{8EE20DB2-768A-49BA-9BCA-A9F6FA7800F5}" destId="{86CABFE6-2286-4C1E-B296-CC73BDEE8710}" srcOrd="6" destOrd="0" presId="urn:microsoft.com/office/officeart/2005/8/layout/venn1"/>
    <dgm:cxn modelId="{BA0D6130-2F4D-4A80-8892-64817BFB2773}" type="presParOf" srcId="{8EE20DB2-768A-49BA-9BCA-A9F6FA7800F5}" destId="{3AA9F296-33D6-4751-9436-D26A1A9C15B3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A65833B-3B6D-4BEB-99A5-C310E9398260}" type="doc">
      <dgm:prSet loTypeId="urn:microsoft.com/office/officeart/2005/8/layout/equation2" loCatId="process" qsTypeId="urn:microsoft.com/office/officeart/2005/8/quickstyle/simple2" qsCatId="simple" csTypeId="urn:microsoft.com/office/officeart/2005/8/colors/accent0_1" csCatId="mainScheme" phldr="1"/>
      <dgm:spPr/>
    </dgm:pt>
    <dgm:pt modelId="{FE29E0C3-0531-4F72-BC74-BF8E2174113A}">
      <dgm:prSet phldrT="[Text]"/>
      <dgm:spPr/>
      <dgm:t>
        <a:bodyPr/>
        <a:lstStyle/>
        <a:p>
          <a:r>
            <a:rPr lang="en-GB" dirty="0" smtClean="0"/>
            <a:t>CREDIT CARRY FORWARD IN RETURN</a:t>
          </a:r>
          <a:endParaRPr lang="en-GB" dirty="0"/>
        </a:p>
      </dgm:t>
    </dgm:pt>
    <dgm:pt modelId="{C51BCF5D-6BB8-4510-BCD4-39C5C66CF961}" type="parTrans" cxnId="{86F5001B-CBAA-4C8F-B75C-1BB9F99E75BC}">
      <dgm:prSet/>
      <dgm:spPr/>
      <dgm:t>
        <a:bodyPr/>
        <a:lstStyle/>
        <a:p>
          <a:endParaRPr lang="en-GB"/>
        </a:p>
      </dgm:t>
    </dgm:pt>
    <dgm:pt modelId="{2A7A76B5-C519-4490-83A9-D025F8816B68}" type="sibTrans" cxnId="{86F5001B-CBAA-4C8F-B75C-1BB9F99E75BC}">
      <dgm:prSet/>
      <dgm:spPr/>
      <dgm:t>
        <a:bodyPr/>
        <a:lstStyle/>
        <a:p>
          <a:endParaRPr lang="en-GB"/>
        </a:p>
      </dgm:t>
    </dgm:pt>
    <dgm:pt modelId="{4847CB9C-F0DB-4E18-8F81-84CD4AA77045}">
      <dgm:prSet phldrT="[Text]"/>
      <dgm:spPr/>
      <dgm:t>
        <a:bodyPr/>
        <a:lstStyle/>
        <a:p>
          <a:r>
            <a:rPr lang="en-GB" dirty="0" smtClean="0"/>
            <a:t>ITC</a:t>
          </a:r>
          <a:endParaRPr lang="en-GB" dirty="0"/>
        </a:p>
      </dgm:t>
    </dgm:pt>
    <dgm:pt modelId="{CD12E91C-6505-42F2-8F7C-89A27BA8A872}" type="parTrans" cxnId="{BA7401D6-6A84-4704-9C0D-5F5B18309BE3}">
      <dgm:prSet/>
      <dgm:spPr/>
      <dgm:t>
        <a:bodyPr/>
        <a:lstStyle/>
        <a:p>
          <a:endParaRPr lang="en-GB"/>
        </a:p>
      </dgm:t>
    </dgm:pt>
    <dgm:pt modelId="{DABD8CCF-1B13-4D8A-BE15-4FC18DD259BB}" type="sibTrans" cxnId="{BA7401D6-6A84-4704-9C0D-5F5B18309BE3}">
      <dgm:prSet/>
      <dgm:spPr/>
      <dgm:t>
        <a:bodyPr/>
        <a:lstStyle/>
        <a:p>
          <a:endParaRPr lang="en-GB"/>
        </a:p>
      </dgm:t>
    </dgm:pt>
    <dgm:pt modelId="{3694D65B-4DE4-4791-B9DF-928B48D13A0C}">
      <dgm:prSet/>
      <dgm:spPr/>
      <dgm:t>
        <a:bodyPr/>
        <a:lstStyle/>
        <a:p>
          <a:r>
            <a:rPr lang="en-GB" dirty="0" smtClean="0"/>
            <a:t>ITC AVAILABLE IN THE  CLOSING STOCKS - INPUTS, AND IN SEMI FINISHED AND FINISHED GOODS RELATED TO SUCH EXEMPTED GOODS</a:t>
          </a:r>
          <a:endParaRPr lang="en-GB" dirty="0"/>
        </a:p>
      </dgm:t>
    </dgm:pt>
    <dgm:pt modelId="{5D25E73B-D8B1-42B7-991F-EDE1A5F6E1D2}" type="parTrans" cxnId="{738AEC3D-D31D-42E9-8A14-5F233DDE42BA}">
      <dgm:prSet/>
      <dgm:spPr/>
      <dgm:t>
        <a:bodyPr/>
        <a:lstStyle/>
        <a:p>
          <a:endParaRPr lang="en-GB"/>
        </a:p>
      </dgm:t>
    </dgm:pt>
    <dgm:pt modelId="{1C7067BD-5DB0-4BBF-9556-CB979518EC1D}" type="sibTrans" cxnId="{738AEC3D-D31D-42E9-8A14-5F233DDE42BA}">
      <dgm:prSet/>
      <dgm:spPr/>
      <dgm:t>
        <a:bodyPr/>
        <a:lstStyle/>
        <a:p>
          <a:endParaRPr lang="en-GB"/>
        </a:p>
      </dgm:t>
    </dgm:pt>
    <dgm:pt modelId="{A003DC4A-907B-4E73-9D94-4529C0F8DBAB}" type="pres">
      <dgm:prSet presAssocID="{DA65833B-3B6D-4BEB-99A5-C310E9398260}" presName="Name0" presStyleCnt="0">
        <dgm:presLayoutVars>
          <dgm:dir/>
          <dgm:resizeHandles val="exact"/>
        </dgm:presLayoutVars>
      </dgm:prSet>
      <dgm:spPr/>
    </dgm:pt>
    <dgm:pt modelId="{F6965AD5-2B7C-4DF1-A377-5FD8D9AF26B4}" type="pres">
      <dgm:prSet presAssocID="{DA65833B-3B6D-4BEB-99A5-C310E9398260}" presName="vNodes" presStyleCnt="0"/>
      <dgm:spPr/>
    </dgm:pt>
    <dgm:pt modelId="{9ADF006B-B9B7-42B1-8E52-38285BC38A6E}" type="pres">
      <dgm:prSet presAssocID="{FE29E0C3-0531-4F72-BC74-BF8E2174113A}" presName="node" presStyleLbl="node1" presStyleIdx="0" presStyleCnt="3" custScaleX="272058" custScaleY="26423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D5503E5-1987-4F1A-A863-1FEE1EBDAE1E}" type="pres">
      <dgm:prSet presAssocID="{2A7A76B5-C519-4490-83A9-D025F8816B68}" presName="spacerT" presStyleCnt="0"/>
      <dgm:spPr/>
    </dgm:pt>
    <dgm:pt modelId="{DD45F976-C3E0-4D1D-B3A3-EA8B12D1F4A4}" type="pres">
      <dgm:prSet presAssocID="{2A7A76B5-C519-4490-83A9-D025F8816B68}" presName="sibTrans" presStyleLbl="sibTrans2D1" presStyleIdx="0" presStyleCnt="2"/>
      <dgm:spPr/>
      <dgm:t>
        <a:bodyPr/>
        <a:lstStyle/>
        <a:p>
          <a:endParaRPr lang="en-GB"/>
        </a:p>
      </dgm:t>
    </dgm:pt>
    <dgm:pt modelId="{E82ECB46-ABC3-408A-A0BA-A954593362F1}" type="pres">
      <dgm:prSet presAssocID="{2A7A76B5-C519-4490-83A9-D025F8816B68}" presName="spacerB" presStyleCnt="0"/>
      <dgm:spPr/>
    </dgm:pt>
    <dgm:pt modelId="{F939D225-BC04-4FA9-AFCB-DED657808B95}" type="pres">
      <dgm:prSet presAssocID="{3694D65B-4DE4-4791-B9DF-928B48D13A0C}" presName="node" presStyleLbl="node1" presStyleIdx="1" presStyleCnt="3" custScaleX="278332" custScaleY="28366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17A319D-5E6B-4CC4-8622-7ABA6F87F530}" type="pres">
      <dgm:prSet presAssocID="{DA65833B-3B6D-4BEB-99A5-C310E9398260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0B5948CC-3D8C-415C-AACB-974DCA9B9739}" type="pres">
      <dgm:prSet presAssocID="{DA65833B-3B6D-4BEB-99A5-C310E9398260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062359F4-5EC6-4B89-A181-BAF629BB3179}" type="pres">
      <dgm:prSet presAssocID="{DA65833B-3B6D-4BEB-99A5-C310E9398260}" presName="lastNode" presStyleLbl="node1" presStyleIdx="2" presStyleCnt="3" custScaleX="138234" custScaleY="14245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A7401D6-6A84-4704-9C0D-5F5B18309BE3}" srcId="{DA65833B-3B6D-4BEB-99A5-C310E9398260}" destId="{4847CB9C-F0DB-4E18-8F81-84CD4AA77045}" srcOrd="2" destOrd="0" parTransId="{CD12E91C-6505-42F2-8F7C-89A27BA8A872}" sibTransId="{DABD8CCF-1B13-4D8A-BE15-4FC18DD259BB}"/>
    <dgm:cxn modelId="{4863C844-685E-42F5-A095-F4DBD3AAB480}" type="presOf" srcId="{DA65833B-3B6D-4BEB-99A5-C310E9398260}" destId="{A003DC4A-907B-4E73-9D94-4529C0F8DBAB}" srcOrd="0" destOrd="0" presId="urn:microsoft.com/office/officeart/2005/8/layout/equation2"/>
    <dgm:cxn modelId="{86F5001B-CBAA-4C8F-B75C-1BB9F99E75BC}" srcId="{DA65833B-3B6D-4BEB-99A5-C310E9398260}" destId="{FE29E0C3-0531-4F72-BC74-BF8E2174113A}" srcOrd="0" destOrd="0" parTransId="{C51BCF5D-6BB8-4510-BCD4-39C5C66CF961}" sibTransId="{2A7A76B5-C519-4490-83A9-D025F8816B68}"/>
    <dgm:cxn modelId="{78110FFB-0131-433F-BAC5-365F7616A0DA}" type="presOf" srcId="{1C7067BD-5DB0-4BBF-9556-CB979518EC1D}" destId="{117A319D-5E6B-4CC4-8622-7ABA6F87F530}" srcOrd="0" destOrd="0" presId="urn:microsoft.com/office/officeart/2005/8/layout/equation2"/>
    <dgm:cxn modelId="{738AEC3D-D31D-42E9-8A14-5F233DDE42BA}" srcId="{DA65833B-3B6D-4BEB-99A5-C310E9398260}" destId="{3694D65B-4DE4-4791-B9DF-928B48D13A0C}" srcOrd="1" destOrd="0" parTransId="{5D25E73B-D8B1-42B7-991F-EDE1A5F6E1D2}" sibTransId="{1C7067BD-5DB0-4BBF-9556-CB979518EC1D}"/>
    <dgm:cxn modelId="{9814790D-79AA-4BC6-A3C1-F478C36A94EC}" type="presOf" srcId="{1C7067BD-5DB0-4BBF-9556-CB979518EC1D}" destId="{0B5948CC-3D8C-415C-AACB-974DCA9B9739}" srcOrd="1" destOrd="0" presId="urn:microsoft.com/office/officeart/2005/8/layout/equation2"/>
    <dgm:cxn modelId="{680E5026-8845-41C4-A321-3B39E0E0A82B}" type="presOf" srcId="{3694D65B-4DE4-4791-B9DF-928B48D13A0C}" destId="{F939D225-BC04-4FA9-AFCB-DED657808B95}" srcOrd="0" destOrd="0" presId="urn:microsoft.com/office/officeart/2005/8/layout/equation2"/>
    <dgm:cxn modelId="{34F05CFB-030A-4C1B-A8AF-E994E40DC41E}" type="presOf" srcId="{FE29E0C3-0531-4F72-BC74-BF8E2174113A}" destId="{9ADF006B-B9B7-42B1-8E52-38285BC38A6E}" srcOrd="0" destOrd="0" presId="urn:microsoft.com/office/officeart/2005/8/layout/equation2"/>
    <dgm:cxn modelId="{6C633FA5-9F7A-402E-8F5B-A5BE4D090922}" type="presOf" srcId="{4847CB9C-F0DB-4E18-8F81-84CD4AA77045}" destId="{062359F4-5EC6-4B89-A181-BAF629BB3179}" srcOrd="0" destOrd="0" presId="urn:microsoft.com/office/officeart/2005/8/layout/equation2"/>
    <dgm:cxn modelId="{74F64FA6-CA14-41AF-9675-389904289A6B}" type="presOf" srcId="{2A7A76B5-C519-4490-83A9-D025F8816B68}" destId="{DD45F976-C3E0-4D1D-B3A3-EA8B12D1F4A4}" srcOrd="0" destOrd="0" presId="urn:microsoft.com/office/officeart/2005/8/layout/equation2"/>
    <dgm:cxn modelId="{C04F4B07-5968-4847-8E09-5EEF9A911B8C}" type="presParOf" srcId="{A003DC4A-907B-4E73-9D94-4529C0F8DBAB}" destId="{F6965AD5-2B7C-4DF1-A377-5FD8D9AF26B4}" srcOrd="0" destOrd="0" presId="urn:microsoft.com/office/officeart/2005/8/layout/equation2"/>
    <dgm:cxn modelId="{B09C7E4B-B608-4107-82AB-253E1AAA0096}" type="presParOf" srcId="{F6965AD5-2B7C-4DF1-A377-5FD8D9AF26B4}" destId="{9ADF006B-B9B7-42B1-8E52-38285BC38A6E}" srcOrd="0" destOrd="0" presId="urn:microsoft.com/office/officeart/2005/8/layout/equation2"/>
    <dgm:cxn modelId="{EC441095-7463-4709-A078-8CBDEEB5C006}" type="presParOf" srcId="{F6965AD5-2B7C-4DF1-A377-5FD8D9AF26B4}" destId="{DD5503E5-1987-4F1A-A863-1FEE1EBDAE1E}" srcOrd="1" destOrd="0" presId="urn:microsoft.com/office/officeart/2005/8/layout/equation2"/>
    <dgm:cxn modelId="{F48298E2-7437-402E-B6E2-80D6A7B01FE0}" type="presParOf" srcId="{F6965AD5-2B7C-4DF1-A377-5FD8D9AF26B4}" destId="{DD45F976-C3E0-4D1D-B3A3-EA8B12D1F4A4}" srcOrd="2" destOrd="0" presId="urn:microsoft.com/office/officeart/2005/8/layout/equation2"/>
    <dgm:cxn modelId="{AC4C46E8-73E8-4304-9DEA-CE235B33F7CE}" type="presParOf" srcId="{F6965AD5-2B7C-4DF1-A377-5FD8D9AF26B4}" destId="{E82ECB46-ABC3-408A-A0BA-A954593362F1}" srcOrd="3" destOrd="0" presId="urn:microsoft.com/office/officeart/2005/8/layout/equation2"/>
    <dgm:cxn modelId="{541C06A8-D3C7-4859-9EE4-358FB683F903}" type="presParOf" srcId="{F6965AD5-2B7C-4DF1-A377-5FD8D9AF26B4}" destId="{F939D225-BC04-4FA9-AFCB-DED657808B95}" srcOrd="4" destOrd="0" presId="urn:microsoft.com/office/officeart/2005/8/layout/equation2"/>
    <dgm:cxn modelId="{B2F604D0-4DB6-4A9E-A6A1-7A365E107ED2}" type="presParOf" srcId="{A003DC4A-907B-4E73-9D94-4529C0F8DBAB}" destId="{117A319D-5E6B-4CC4-8622-7ABA6F87F530}" srcOrd="1" destOrd="0" presId="urn:microsoft.com/office/officeart/2005/8/layout/equation2"/>
    <dgm:cxn modelId="{6D818639-4B48-4615-980D-56A0CBA92D33}" type="presParOf" srcId="{117A319D-5E6B-4CC4-8622-7ABA6F87F530}" destId="{0B5948CC-3D8C-415C-AACB-974DCA9B9739}" srcOrd="0" destOrd="0" presId="urn:microsoft.com/office/officeart/2005/8/layout/equation2"/>
    <dgm:cxn modelId="{FD01998F-47E6-4814-B921-38F3D43D998C}" type="presParOf" srcId="{A003DC4A-907B-4E73-9D94-4529C0F8DBAB}" destId="{062359F4-5EC6-4B89-A181-BAF629BB3179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DCC7710-7390-47C1-BE44-7D9A8C1FBDB4}" type="doc">
      <dgm:prSet loTypeId="urn:microsoft.com/office/officeart/2005/8/layout/process1" loCatId="process" qsTypeId="urn:microsoft.com/office/officeart/2005/8/quickstyle/simple1" qsCatId="simple" csTypeId="urn:microsoft.com/office/officeart/2005/8/colors/accent2_1" csCatId="accent2" phldr="1"/>
      <dgm:spPr/>
    </dgm:pt>
    <dgm:pt modelId="{5F839263-B1A8-4D4A-97A9-FDCC69F793B2}">
      <dgm:prSet phldrT="[Text]" custT="1"/>
      <dgm:spPr/>
      <dgm:t>
        <a:bodyPr/>
        <a:lstStyle/>
        <a:p>
          <a:r>
            <a:rPr lang="en-GB" sz="1600" b="1" dirty="0" smtClean="0"/>
            <a:t>INVOICE SHALL BE RECORDED IN BOOKS OF ACCOUNTS WITHIN 30 DAYS FROM THE APPOINTED DAY</a:t>
          </a:r>
          <a:endParaRPr lang="en-GB" sz="1600" b="1" dirty="0"/>
        </a:p>
      </dgm:t>
    </dgm:pt>
    <dgm:pt modelId="{BFC0ADAE-DCCE-4DE3-9D6F-B56660A54D71}" type="parTrans" cxnId="{7DE6F32A-9449-43B1-AF86-D5176B72FB42}">
      <dgm:prSet/>
      <dgm:spPr/>
      <dgm:t>
        <a:bodyPr/>
        <a:lstStyle/>
        <a:p>
          <a:endParaRPr lang="en-GB"/>
        </a:p>
      </dgm:t>
    </dgm:pt>
    <dgm:pt modelId="{2BA6009E-46CB-45B3-B562-913919886C06}" type="sibTrans" cxnId="{7DE6F32A-9449-43B1-AF86-D5176B72FB42}">
      <dgm:prSet/>
      <dgm:spPr/>
      <dgm:t>
        <a:bodyPr/>
        <a:lstStyle/>
        <a:p>
          <a:endParaRPr lang="en-GB"/>
        </a:p>
      </dgm:t>
    </dgm:pt>
    <dgm:pt modelId="{1F98B083-8A6B-4432-9F4E-EC0A25F2E6F0}">
      <dgm:prSet phldrT="[Text]" custT="1"/>
      <dgm:spPr/>
      <dgm:t>
        <a:bodyPr/>
        <a:lstStyle/>
        <a:p>
          <a:r>
            <a:rPr lang="en-GB" sz="1600" b="1" dirty="0" smtClean="0"/>
            <a:t>MAY BE EXTENDED BY ANOTHER 30 DAYS ON SUFFICIENT CAUSE</a:t>
          </a:r>
          <a:endParaRPr lang="en-GB" sz="1600" b="1" dirty="0"/>
        </a:p>
      </dgm:t>
    </dgm:pt>
    <dgm:pt modelId="{EF377780-126E-40A5-A104-6FAD2A413506}" type="parTrans" cxnId="{2CBA7B76-A729-4E3F-B7CB-27B95A4A4225}">
      <dgm:prSet/>
      <dgm:spPr/>
      <dgm:t>
        <a:bodyPr/>
        <a:lstStyle/>
        <a:p>
          <a:endParaRPr lang="en-GB"/>
        </a:p>
      </dgm:t>
    </dgm:pt>
    <dgm:pt modelId="{BA0232FE-20C0-4805-968F-A4578E1810DB}" type="sibTrans" cxnId="{2CBA7B76-A729-4E3F-B7CB-27B95A4A4225}">
      <dgm:prSet/>
      <dgm:spPr/>
      <dgm:t>
        <a:bodyPr/>
        <a:lstStyle/>
        <a:p>
          <a:endParaRPr lang="en-GB"/>
        </a:p>
      </dgm:t>
    </dgm:pt>
    <dgm:pt modelId="{F97F856E-8CA2-448E-942E-E5BAC1D176CB}">
      <dgm:prSet phldrT="[Text]" custT="1"/>
      <dgm:spPr/>
      <dgm:t>
        <a:bodyPr/>
        <a:lstStyle/>
        <a:p>
          <a:r>
            <a:rPr lang="en-GB" sz="1600" b="1" dirty="0" smtClean="0"/>
            <a:t>SEPARATE STATEMENT IN RESPECT OF CREDIT THAT HAS BEEN TAKEN ALONG WITH DETAILS OF THE INVOICE </a:t>
          </a:r>
          <a:r>
            <a:rPr lang="en-GB" sz="1600" b="1" dirty="0" smtClean="0"/>
            <a:t>SHALL BE </a:t>
          </a:r>
          <a:r>
            <a:rPr lang="en-GB" sz="1600" b="1" dirty="0" smtClean="0"/>
            <a:t>FURNISHED</a:t>
          </a:r>
          <a:endParaRPr lang="en-GB" sz="1600" b="1" dirty="0"/>
        </a:p>
      </dgm:t>
    </dgm:pt>
    <dgm:pt modelId="{5453635E-5998-46B6-9482-23998EC0DCA9}" type="parTrans" cxnId="{BB265CE6-F40D-406A-BF19-AE9BB4FAAFF7}">
      <dgm:prSet/>
      <dgm:spPr/>
      <dgm:t>
        <a:bodyPr/>
        <a:lstStyle/>
        <a:p>
          <a:endParaRPr lang="en-GB"/>
        </a:p>
      </dgm:t>
    </dgm:pt>
    <dgm:pt modelId="{E9AE454E-B6A1-4A62-8BAC-64C01EE9C91C}" type="sibTrans" cxnId="{BB265CE6-F40D-406A-BF19-AE9BB4FAAFF7}">
      <dgm:prSet/>
      <dgm:spPr/>
      <dgm:t>
        <a:bodyPr/>
        <a:lstStyle/>
        <a:p>
          <a:endParaRPr lang="en-GB"/>
        </a:p>
      </dgm:t>
    </dgm:pt>
    <dgm:pt modelId="{F0157775-98EB-4414-B3A8-44C9922ABCA4}" type="pres">
      <dgm:prSet presAssocID="{9DCC7710-7390-47C1-BE44-7D9A8C1FBDB4}" presName="Name0" presStyleCnt="0">
        <dgm:presLayoutVars>
          <dgm:dir/>
          <dgm:resizeHandles val="exact"/>
        </dgm:presLayoutVars>
      </dgm:prSet>
      <dgm:spPr/>
    </dgm:pt>
    <dgm:pt modelId="{341BD80E-2AA7-48AE-9984-2067DE3BBC53}" type="pres">
      <dgm:prSet presAssocID="{5F839263-B1A8-4D4A-97A9-FDCC69F793B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B19A626-3B55-4FED-9F9B-5892D8F03BF7}" type="pres">
      <dgm:prSet presAssocID="{2BA6009E-46CB-45B3-B562-913919886C06}" presName="sibTrans" presStyleLbl="sibTrans2D1" presStyleIdx="0" presStyleCnt="2"/>
      <dgm:spPr/>
      <dgm:t>
        <a:bodyPr/>
        <a:lstStyle/>
        <a:p>
          <a:endParaRPr lang="en-GB"/>
        </a:p>
      </dgm:t>
    </dgm:pt>
    <dgm:pt modelId="{F7C648D1-E67D-479D-97C3-61ABB0DE5E19}" type="pres">
      <dgm:prSet presAssocID="{2BA6009E-46CB-45B3-B562-913919886C06}" presName="connectorText" presStyleLbl="sibTrans2D1" presStyleIdx="0" presStyleCnt="2"/>
      <dgm:spPr/>
      <dgm:t>
        <a:bodyPr/>
        <a:lstStyle/>
        <a:p>
          <a:endParaRPr lang="en-GB"/>
        </a:p>
      </dgm:t>
    </dgm:pt>
    <dgm:pt modelId="{1D806FAD-E098-4AA9-B729-40685DDCBB8A}" type="pres">
      <dgm:prSet presAssocID="{1F98B083-8A6B-4432-9F4E-EC0A25F2E6F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EB1B442-7B93-497C-890F-E145B605334F}" type="pres">
      <dgm:prSet presAssocID="{BA0232FE-20C0-4805-968F-A4578E1810DB}" presName="sibTrans" presStyleLbl="sibTrans2D1" presStyleIdx="1" presStyleCnt="2"/>
      <dgm:spPr/>
      <dgm:t>
        <a:bodyPr/>
        <a:lstStyle/>
        <a:p>
          <a:endParaRPr lang="en-GB"/>
        </a:p>
      </dgm:t>
    </dgm:pt>
    <dgm:pt modelId="{13CAD1F4-A697-4865-9156-0F4557CAD677}" type="pres">
      <dgm:prSet presAssocID="{BA0232FE-20C0-4805-968F-A4578E1810DB}" presName="connectorText" presStyleLbl="sibTrans2D1" presStyleIdx="1" presStyleCnt="2"/>
      <dgm:spPr/>
      <dgm:t>
        <a:bodyPr/>
        <a:lstStyle/>
        <a:p>
          <a:endParaRPr lang="en-GB"/>
        </a:p>
      </dgm:t>
    </dgm:pt>
    <dgm:pt modelId="{2F0DB501-3FF5-435E-9B09-AE065B1B7E16}" type="pres">
      <dgm:prSet presAssocID="{F97F856E-8CA2-448E-942E-E5BAC1D176C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18967BE-618E-44C0-8EE2-DC7ACD0D2F32}" type="presOf" srcId="{F97F856E-8CA2-448E-942E-E5BAC1D176CB}" destId="{2F0DB501-3FF5-435E-9B09-AE065B1B7E16}" srcOrd="0" destOrd="0" presId="urn:microsoft.com/office/officeart/2005/8/layout/process1"/>
    <dgm:cxn modelId="{0F78D657-DDBA-4435-807A-BFB65CDF2A69}" type="presOf" srcId="{2BA6009E-46CB-45B3-B562-913919886C06}" destId="{F7C648D1-E67D-479D-97C3-61ABB0DE5E19}" srcOrd="1" destOrd="0" presId="urn:microsoft.com/office/officeart/2005/8/layout/process1"/>
    <dgm:cxn modelId="{7DE6F32A-9449-43B1-AF86-D5176B72FB42}" srcId="{9DCC7710-7390-47C1-BE44-7D9A8C1FBDB4}" destId="{5F839263-B1A8-4D4A-97A9-FDCC69F793B2}" srcOrd="0" destOrd="0" parTransId="{BFC0ADAE-DCCE-4DE3-9D6F-B56660A54D71}" sibTransId="{2BA6009E-46CB-45B3-B562-913919886C06}"/>
    <dgm:cxn modelId="{BB265CE6-F40D-406A-BF19-AE9BB4FAAFF7}" srcId="{9DCC7710-7390-47C1-BE44-7D9A8C1FBDB4}" destId="{F97F856E-8CA2-448E-942E-E5BAC1D176CB}" srcOrd="2" destOrd="0" parTransId="{5453635E-5998-46B6-9482-23998EC0DCA9}" sibTransId="{E9AE454E-B6A1-4A62-8BAC-64C01EE9C91C}"/>
    <dgm:cxn modelId="{5F3528FF-4567-46C8-A8C2-E756F1006015}" type="presOf" srcId="{9DCC7710-7390-47C1-BE44-7D9A8C1FBDB4}" destId="{F0157775-98EB-4414-B3A8-44C9922ABCA4}" srcOrd="0" destOrd="0" presId="urn:microsoft.com/office/officeart/2005/8/layout/process1"/>
    <dgm:cxn modelId="{3C83CE73-3231-45BD-B502-A9EA9E1EB82C}" type="presOf" srcId="{1F98B083-8A6B-4432-9F4E-EC0A25F2E6F0}" destId="{1D806FAD-E098-4AA9-B729-40685DDCBB8A}" srcOrd="0" destOrd="0" presId="urn:microsoft.com/office/officeart/2005/8/layout/process1"/>
    <dgm:cxn modelId="{2CBA7B76-A729-4E3F-B7CB-27B95A4A4225}" srcId="{9DCC7710-7390-47C1-BE44-7D9A8C1FBDB4}" destId="{1F98B083-8A6B-4432-9F4E-EC0A25F2E6F0}" srcOrd="1" destOrd="0" parTransId="{EF377780-126E-40A5-A104-6FAD2A413506}" sibTransId="{BA0232FE-20C0-4805-968F-A4578E1810DB}"/>
    <dgm:cxn modelId="{1D70E9D8-F0E5-479B-8EDA-C5E2A50AA71F}" type="presOf" srcId="{BA0232FE-20C0-4805-968F-A4578E1810DB}" destId="{13CAD1F4-A697-4865-9156-0F4557CAD677}" srcOrd="1" destOrd="0" presId="urn:microsoft.com/office/officeart/2005/8/layout/process1"/>
    <dgm:cxn modelId="{E2398B19-987A-4BC8-8031-6D9B310642BB}" type="presOf" srcId="{BA0232FE-20C0-4805-968F-A4578E1810DB}" destId="{AEB1B442-7B93-497C-890F-E145B605334F}" srcOrd="0" destOrd="0" presId="urn:microsoft.com/office/officeart/2005/8/layout/process1"/>
    <dgm:cxn modelId="{EE4B39DF-B0F8-4036-AB16-9978A3772AEF}" type="presOf" srcId="{2BA6009E-46CB-45B3-B562-913919886C06}" destId="{6B19A626-3B55-4FED-9F9B-5892D8F03BF7}" srcOrd="0" destOrd="0" presId="urn:microsoft.com/office/officeart/2005/8/layout/process1"/>
    <dgm:cxn modelId="{7E5A69D1-D196-4520-B9E3-D2C335FF5558}" type="presOf" srcId="{5F839263-B1A8-4D4A-97A9-FDCC69F793B2}" destId="{341BD80E-2AA7-48AE-9984-2067DE3BBC53}" srcOrd="0" destOrd="0" presId="urn:microsoft.com/office/officeart/2005/8/layout/process1"/>
    <dgm:cxn modelId="{D6398C5E-DC30-481A-AA9C-964538D7C3BA}" type="presParOf" srcId="{F0157775-98EB-4414-B3A8-44C9922ABCA4}" destId="{341BD80E-2AA7-48AE-9984-2067DE3BBC53}" srcOrd="0" destOrd="0" presId="urn:microsoft.com/office/officeart/2005/8/layout/process1"/>
    <dgm:cxn modelId="{6C23F6CD-21B7-4056-BE33-52F07587FB87}" type="presParOf" srcId="{F0157775-98EB-4414-B3A8-44C9922ABCA4}" destId="{6B19A626-3B55-4FED-9F9B-5892D8F03BF7}" srcOrd="1" destOrd="0" presId="urn:microsoft.com/office/officeart/2005/8/layout/process1"/>
    <dgm:cxn modelId="{58C91B7F-479F-4EFE-8383-CDCE02123D22}" type="presParOf" srcId="{6B19A626-3B55-4FED-9F9B-5892D8F03BF7}" destId="{F7C648D1-E67D-479D-97C3-61ABB0DE5E19}" srcOrd="0" destOrd="0" presId="urn:microsoft.com/office/officeart/2005/8/layout/process1"/>
    <dgm:cxn modelId="{9F7BA379-6256-4983-A6D8-91AB5183A7B9}" type="presParOf" srcId="{F0157775-98EB-4414-B3A8-44C9922ABCA4}" destId="{1D806FAD-E098-4AA9-B729-40685DDCBB8A}" srcOrd="2" destOrd="0" presId="urn:microsoft.com/office/officeart/2005/8/layout/process1"/>
    <dgm:cxn modelId="{C35477BF-6C0A-468E-9886-957EB4419674}" type="presParOf" srcId="{F0157775-98EB-4414-B3A8-44C9922ABCA4}" destId="{AEB1B442-7B93-497C-890F-E145B605334F}" srcOrd="3" destOrd="0" presId="urn:microsoft.com/office/officeart/2005/8/layout/process1"/>
    <dgm:cxn modelId="{3E7CF1E7-64E0-4596-817C-A2BACFDC5CE3}" type="presParOf" srcId="{AEB1B442-7B93-497C-890F-E145B605334F}" destId="{13CAD1F4-A697-4865-9156-0F4557CAD677}" srcOrd="0" destOrd="0" presId="urn:microsoft.com/office/officeart/2005/8/layout/process1"/>
    <dgm:cxn modelId="{33E08685-DECD-4611-8EFA-3BE1DE97D352}" type="presParOf" srcId="{F0157775-98EB-4414-B3A8-44C9922ABCA4}" destId="{2F0DB501-3FF5-435E-9B09-AE065B1B7E1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50CDF25-E28A-455B-9B3E-1D3FD157B835}" type="doc">
      <dgm:prSet loTypeId="urn:microsoft.com/office/officeart/2005/8/layout/venn1" loCatId="relationship" qsTypeId="urn:microsoft.com/office/officeart/2005/8/quickstyle/simple1" qsCatId="simple" csTypeId="urn:microsoft.com/office/officeart/2005/8/colors/accent1_1" csCatId="accent1" phldr="1"/>
      <dgm:spPr/>
    </dgm:pt>
    <dgm:pt modelId="{EBF1E339-9683-4980-88C3-19ED53DDE2C6}">
      <dgm:prSet phldrT="[Text]"/>
      <dgm:spPr/>
      <dgm:t>
        <a:bodyPr/>
        <a:lstStyle/>
        <a:p>
          <a:r>
            <a:rPr lang="en-GB" dirty="0" smtClean="0"/>
            <a:t>INPUTS SHALL BE USED/ INTENDED TO BE USED FOR MAKING TAXABLE SUPPLIES UNDER THIS ACT</a:t>
          </a:r>
          <a:endParaRPr lang="en-GB" dirty="0"/>
        </a:p>
      </dgm:t>
    </dgm:pt>
    <dgm:pt modelId="{59C84239-A255-43F6-9E46-EACE6155887D}" type="parTrans" cxnId="{D17B7384-FD1C-404B-8CA6-F989AC3B13E3}">
      <dgm:prSet/>
      <dgm:spPr/>
      <dgm:t>
        <a:bodyPr/>
        <a:lstStyle/>
        <a:p>
          <a:endParaRPr lang="en-GB"/>
        </a:p>
      </dgm:t>
    </dgm:pt>
    <dgm:pt modelId="{60F3D307-2A26-4E63-AF09-053E07433401}" type="sibTrans" cxnId="{D17B7384-FD1C-404B-8CA6-F989AC3B13E3}">
      <dgm:prSet/>
      <dgm:spPr/>
      <dgm:t>
        <a:bodyPr/>
        <a:lstStyle/>
        <a:p>
          <a:endParaRPr lang="en-GB"/>
        </a:p>
      </dgm:t>
    </dgm:pt>
    <dgm:pt modelId="{C7D044F8-972A-4E0B-9D52-438F83A81576}">
      <dgm:prSet phldrT="[Text]"/>
      <dgm:spPr/>
      <dgm:t>
        <a:bodyPr/>
        <a:lstStyle/>
        <a:p>
          <a:r>
            <a:rPr lang="en-GB" dirty="0" smtClean="0"/>
            <a:t>ELIGIBLE FOR SUCH INPUTS UNDER THE ACT</a:t>
          </a:r>
          <a:endParaRPr lang="en-GB" dirty="0"/>
        </a:p>
      </dgm:t>
    </dgm:pt>
    <dgm:pt modelId="{C10619DF-584F-4F60-A0CC-14751EE09A49}" type="parTrans" cxnId="{090AEE0E-3B56-45D6-B594-25381E2E1151}">
      <dgm:prSet/>
      <dgm:spPr/>
      <dgm:t>
        <a:bodyPr/>
        <a:lstStyle/>
        <a:p>
          <a:endParaRPr lang="en-GB"/>
        </a:p>
      </dgm:t>
    </dgm:pt>
    <dgm:pt modelId="{70172595-4C4A-403D-A1E3-5A41F8A4F1F2}" type="sibTrans" cxnId="{090AEE0E-3B56-45D6-B594-25381E2E1151}">
      <dgm:prSet/>
      <dgm:spPr/>
      <dgm:t>
        <a:bodyPr/>
        <a:lstStyle/>
        <a:p>
          <a:endParaRPr lang="en-GB"/>
        </a:p>
      </dgm:t>
    </dgm:pt>
    <dgm:pt modelId="{AF8200CC-74DD-4AC5-AFE1-9384FF4CA50B}">
      <dgm:prSet phldrT="[Text]"/>
      <dgm:spPr/>
      <dgm:t>
        <a:bodyPr/>
        <a:lstStyle/>
        <a:p>
          <a:r>
            <a:rPr lang="en-GB" dirty="0" smtClean="0"/>
            <a:t>NOT UNDER COMPOSITION UNDER GST</a:t>
          </a:r>
          <a:endParaRPr lang="en-GB" dirty="0"/>
        </a:p>
      </dgm:t>
    </dgm:pt>
    <dgm:pt modelId="{1FC4A145-A6B5-4FAE-87C1-89E195DA0B24}" type="parTrans" cxnId="{878E0D09-C7A6-4222-99A8-9C3CAC3F0D7D}">
      <dgm:prSet/>
      <dgm:spPr/>
      <dgm:t>
        <a:bodyPr/>
        <a:lstStyle/>
        <a:p>
          <a:endParaRPr lang="en-GB"/>
        </a:p>
      </dgm:t>
    </dgm:pt>
    <dgm:pt modelId="{62125400-4B12-4922-B7A1-A45A5BFFB5A5}" type="sibTrans" cxnId="{878E0D09-C7A6-4222-99A8-9C3CAC3F0D7D}">
      <dgm:prSet/>
      <dgm:spPr/>
      <dgm:t>
        <a:bodyPr/>
        <a:lstStyle/>
        <a:p>
          <a:endParaRPr lang="en-GB"/>
        </a:p>
      </dgm:t>
    </dgm:pt>
    <dgm:pt modelId="{0DB94198-B6E9-4CDB-A959-5677483FCA7F}" type="pres">
      <dgm:prSet presAssocID="{F50CDF25-E28A-455B-9B3E-1D3FD157B835}" presName="compositeShape" presStyleCnt="0">
        <dgm:presLayoutVars>
          <dgm:chMax val="7"/>
          <dgm:dir/>
          <dgm:resizeHandles val="exact"/>
        </dgm:presLayoutVars>
      </dgm:prSet>
      <dgm:spPr/>
    </dgm:pt>
    <dgm:pt modelId="{566525EC-B037-46E1-BFB3-F019E0B2C091}" type="pres">
      <dgm:prSet presAssocID="{EBF1E339-9683-4980-88C3-19ED53DDE2C6}" presName="circ1" presStyleLbl="vennNode1" presStyleIdx="0" presStyleCnt="3"/>
      <dgm:spPr/>
      <dgm:t>
        <a:bodyPr/>
        <a:lstStyle/>
        <a:p>
          <a:endParaRPr lang="en-GB"/>
        </a:p>
      </dgm:t>
    </dgm:pt>
    <dgm:pt modelId="{60CAFFEA-1478-4788-A5D3-BEC21739C057}" type="pres">
      <dgm:prSet presAssocID="{EBF1E339-9683-4980-88C3-19ED53DDE2C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BDC5048-3B4B-45F1-AF9B-8EA5E6E83F85}" type="pres">
      <dgm:prSet presAssocID="{C7D044F8-972A-4E0B-9D52-438F83A81576}" presName="circ2" presStyleLbl="vennNode1" presStyleIdx="1" presStyleCnt="3" custLinFactNeighborX="4937" custLinFactNeighborY="-1343"/>
      <dgm:spPr/>
      <dgm:t>
        <a:bodyPr/>
        <a:lstStyle/>
        <a:p>
          <a:endParaRPr lang="en-GB"/>
        </a:p>
      </dgm:t>
    </dgm:pt>
    <dgm:pt modelId="{F16D02AB-5ADD-4976-8CE9-4AAD64CE792A}" type="pres">
      <dgm:prSet presAssocID="{C7D044F8-972A-4E0B-9D52-438F83A8157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DE052F-2395-4237-BC83-501C4C9EE8D8}" type="pres">
      <dgm:prSet presAssocID="{AF8200CC-74DD-4AC5-AFE1-9384FF4CA50B}" presName="circ3" presStyleLbl="vennNode1" presStyleIdx="2" presStyleCnt="3"/>
      <dgm:spPr/>
      <dgm:t>
        <a:bodyPr/>
        <a:lstStyle/>
        <a:p>
          <a:endParaRPr lang="en-GB"/>
        </a:p>
      </dgm:t>
    </dgm:pt>
    <dgm:pt modelId="{A974A8AE-D249-4888-B8A9-573179A991AC}" type="pres">
      <dgm:prSet presAssocID="{AF8200CC-74DD-4AC5-AFE1-9384FF4CA50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0657053-7CFA-43C4-9FF1-BB01D7E4C7D5}" type="presOf" srcId="{F50CDF25-E28A-455B-9B3E-1D3FD157B835}" destId="{0DB94198-B6E9-4CDB-A959-5677483FCA7F}" srcOrd="0" destOrd="0" presId="urn:microsoft.com/office/officeart/2005/8/layout/venn1"/>
    <dgm:cxn modelId="{92686C41-3896-43EB-B31C-64C64E6DEC0B}" type="presOf" srcId="{EBF1E339-9683-4980-88C3-19ED53DDE2C6}" destId="{566525EC-B037-46E1-BFB3-F019E0B2C091}" srcOrd="0" destOrd="0" presId="urn:microsoft.com/office/officeart/2005/8/layout/venn1"/>
    <dgm:cxn modelId="{090AEE0E-3B56-45D6-B594-25381E2E1151}" srcId="{F50CDF25-E28A-455B-9B3E-1D3FD157B835}" destId="{C7D044F8-972A-4E0B-9D52-438F83A81576}" srcOrd="1" destOrd="0" parTransId="{C10619DF-584F-4F60-A0CC-14751EE09A49}" sibTransId="{70172595-4C4A-403D-A1E3-5A41F8A4F1F2}"/>
    <dgm:cxn modelId="{878E0D09-C7A6-4222-99A8-9C3CAC3F0D7D}" srcId="{F50CDF25-E28A-455B-9B3E-1D3FD157B835}" destId="{AF8200CC-74DD-4AC5-AFE1-9384FF4CA50B}" srcOrd="2" destOrd="0" parTransId="{1FC4A145-A6B5-4FAE-87C1-89E195DA0B24}" sibTransId="{62125400-4B12-4922-B7A1-A45A5BFFB5A5}"/>
    <dgm:cxn modelId="{D17B7384-FD1C-404B-8CA6-F989AC3B13E3}" srcId="{F50CDF25-E28A-455B-9B3E-1D3FD157B835}" destId="{EBF1E339-9683-4980-88C3-19ED53DDE2C6}" srcOrd="0" destOrd="0" parTransId="{59C84239-A255-43F6-9E46-EACE6155887D}" sibTransId="{60F3D307-2A26-4E63-AF09-053E07433401}"/>
    <dgm:cxn modelId="{D4B702DB-62DD-4CF1-B51C-B94F5868AC36}" type="presOf" srcId="{C7D044F8-972A-4E0B-9D52-438F83A81576}" destId="{DBDC5048-3B4B-45F1-AF9B-8EA5E6E83F85}" srcOrd="0" destOrd="0" presId="urn:microsoft.com/office/officeart/2005/8/layout/venn1"/>
    <dgm:cxn modelId="{A7810351-611F-4F23-BD4C-2FB0DCB88243}" type="presOf" srcId="{C7D044F8-972A-4E0B-9D52-438F83A81576}" destId="{F16D02AB-5ADD-4976-8CE9-4AAD64CE792A}" srcOrd="1" destOrd="0" presId="urn:microsoft.com/office/officeart/2005/8/layout/venn1"/>
    <dgm:cxn modelId="{A9215B7F-148A-4920-9836-AF0A3E0A9C8F}" type="presOf" srcId="{AF8200CC-74DD-4AC5-AFE1-9384FF4CA50B}" destId="{A974A8AE-D249-4888-B8A9-573179A991AC}" srcOrd="1" destOrd="0" presId="urn:microsoft.com/office/officeart/2005/8/layout/venn1"/>
    <dgm:cxn modelId="{73B128A8-482C-4DF6-98CC-7DB3AD4E2AF4}" type="presOf" srcId="{AF8200CC-74DD-4AC5-AFE1-9384FF4CA50B}" destId="{91DE052F-2395-4237-BC83-501C4C9EE8D8}" srcOrd="0" destOrd="0" presId="urn:microsoft.com/office/officeart/2005/8/layout/venn1"/>
    <dgm:cxn modelId="{022C1454-C74B-4338-9E61-6CC30BE9B309}" type="presOf" srcId="{EBF1E339-9683-4980-88C3-19ED53DDE2C6}" destId="{60CAFFEA-1478-4788-A5D3-BEC21739C057}" srcOrd="1" destOrd="0" presId="urn:microsoft.com/office/officeart/2005/8/layout/venn1"/>
    <dgm:cxn modelId="{633E0076-972C-417C-8350-357B75E27CB5}" type="presParOf" srcId="{0DB94198-B6E9-4CDB-A959-5677483FCA7F}" destId="{566525EC-B037-46E1-BFB3-F019E0B2C091}" srcOrd="0" destOrd="0" presId="urn:microsoft.com/office/officeart/2005/8/layout/venn1"/>
    <dgm:cxn modelId="{AFA5A85D-938C-4C56-8D83-16A2163DEDB4}" type="presParOf" srcId="{0DB94198-B6E9-4CDB-A959-5677483FCA7F}" destId="{60CAFFEA-1478-4788-A5D3-BEC21739C057}" srcOrd="1" destOrd="0" presId="urn:microsoft.com/office/officeart/2005/8/layout/venn1"/>
    <dgm:cxn modelId="{9AD0721F-1D90-481F-A5B9-8F3486FA04D5}" type="presParOf" srcId="{0DB94198-B6E9-4CDB-A959-5677483FCA7F}" destId="{DBDC5048-3B4B-45F1-AF9B-8EA5E6E83F85}" srcOrd="2" destOrd="0" presId="urn:microsoft.com/office/officeart/2005/8/layout/venn1"/>
    <dgm:cxn modelId="{B23815CA-660B-432B-9BC2-7198DCFCB998}" type="presParOf" srcId="{0DB94198-B6E9-4CDB-A959-5677483FCA7F}" destId="{F16D02AB-5ADD-4976-8CE9-4AAD64CE792A}" srcOrd="3" destOrd="0" presId="urn:microsoft.com/office/officeart/2005/8/layout/venn1"/>
    <dgm:cxn modelId="{42F70D7D-DC42-4E2A-8C65-84D7218C9E3E}" type="presParOf" srcId="{0DB94198-B6E9-4CDB-A959-5677483FCA7F}" destId="{91DE052F-2395-4237-BC83-501C4C9EE8D8}" srcOrd="4" destOrd="0" presId="urn:microsoft.com/office/officeart/2005/8/layout/venn1"/>
    <dgm:cxn modelId="{1071DB02-8E48-4F5B-852A-83F966EF78A4}" type="presParOf" srcId="{0DB94198-B6E9-4CDB-A959-5677483FCA7F}" destId="{A974A8AE-D249-4888-B8A9-573179A991AC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5CFC670-E462-4F6C-A9A9-0A0494803282}" type="doc">
      <dgm:prSet loTypeId="urn:microsoft.com/office/officeart/2005/8/layout/venn2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GB"/>
        </a:p>
      </dgm:t>
    </dgm:pt>
    <dgm:pt modelId="{A368DCC2-B903-4F48-8870-0A1A2EB2CCFF}">
      <dgm:prSet phldrT="[Text]" custT="1"/>
      <dgm:spPr/>
      <dgm:t>
        <a:bodyPr/>
        <a:lstStyle/>
        <a:p>
          <a:r>
            <a:rPr lang="en-GB" sz="1400" dirty="0" smtClean="0"/>
            <a:t>SHALL BE IN POSSESSION OF INVOICE</a:t>
          </a:r>
          <a:endParaRPr lang="en-GB" sz="1400" dirty="0"/>
        </a:p>
      </dgm:t>
    </dgm:pt>
    <dgm:pt modelId="{C98FBB15-5D1D-44C1-B544-8D336D7C76EB}" type="parTrans" cxnId="{207AA595-09FE-49C6-A15B-0F0F22BBB5AA}">
      <dgm:prSet/>
      <dgm:spPr/>
      <dgm:t>
        <a:bodyPr/>
        <a:lstStyle/>
        <a:p>
          <a:endParaRPr lang="en-GB"/>
        </a:p>
      </dgm:t>
    </dgm:pt>
    <dgm:pt modelId="{79A892F7-BCAF-4FBE-A534-889365FD6D53}" type="sibTrans" cxnId="{207AA595-09FE-49C6-A15B-0F0F22BBB5AA}">
      <dgm:prSet/>
      <dgm:spPr/>
      <dgm:t>
        <a:bodyPr/>
        <a:lstStyle/>
        <a:p>
          <a:endParaRPr lang="en-GB"/>
        </a:p>
      </dgm:t>
    </dgm:pt>
    <dgm:pt modelId="{7FC89B2F-1719-4B4D-8408-8D14E4D491CD}">
      <dgm:prSet phldrT="[Text]" custT="1"/>
      <dgm:spPr/>
      <dgm:t>
        <a:bodyPr/>
        <a:lstStyle/>
        <a:p>
          <a:r>
            <a:rPr lang="en-GB" sz="1400" dirty="0" smtClean="0"/>
            <a:t>SUCH INVOICE OUGHT NOT TO HAVE BEEN ISSUED BEYOND 12 MONTHS FROM THE APPOINTED DAY</a:t>
          </a:r>
          <a:endParaRPr lang="en-GB" sz="1400" dirty="0"/>
        </a:p>
      </dgm:t>
    </dgm:pt>
    <dgm:pt modelId="{276E8477-564D-4BB6-8CDA-2EA290BC64F4}" type="parTrans" cxnId="{251ABECE-F571-4A31-B0C5-9668578BD514}">
      <dgm:prSet/>
      <dgm:spPr/>
      <dgm:t>
        <a:bodyPr/>
        <a:lstStyle/>
        <a:p>
          <a:endParaRPr lang="en-GB"/>
        </a:p>
      </dgm:t>
    </dgm:pt>
    <dgm:pt modelId="{69140B19-4A4B-405F-98B1-2A15596A3FBE}" type="sibTrans" cxnId="{251ABECE-F571-4A31-B0C5-9668578BD514}">
      <dgm:prSet/>
      <dgm:spPr/>
      <dgm:t>
        <a:bodyPr/>
        <a:lstStyle/>
        <a:p>
          <a:endParaRPr lang="en-GB"/>
        </a:p>
      </dgm:t>
    </dgm:pt>
    <dgm:pt modelId="{512CAFAF-A247-4CCE-8C36-A3A5FEB6BE2A}" type="pres">
      <dgm:prSet presAssocID="{E5CFC670-E462-4F6C-A9A9-0A0494803282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A34C0DC-10B4-4AB6-ACD4-81DEB2BCFEDC}" type="pres">
      <dgm:prSet presAssocID="{E5CFC670-E462-4F6C-A9A9-0A0494803282}" presName="comp1" presStyleCnt="0"/>
      <dgm:spPr/>
      <dgm:t>
        <a:bodyPr/>
        <a:lstStyle/>
        <a:p>
          <a:endParaRPr lang="en-GB"/>
        </a:p>
      </dgm:t>
    </dgm:pt>
    <dgm:pt modelId="{518C474D-BF31-4171-84C2-D76BBAA25EEA}" type="pres">
      <dgm:prSet presAssocID="{E5CFC670-E462-4F6C-A9A9-0A0494803282}" presName="circle1" presStyleLbl="node1" presStyleIdx="0" presStyleCnt="2" custLinFactNeighborX="4067" custLinFactNeighborY="370"/>
      <dgm:spPr/>
      <dgm:t>
        <a:bodyPr/>
        <a:lstStyle/>
        <a:p>
          <a:endParaRPr lang="en-GB"/>
        </a:p>
      </dgm:t>
    </dgm:pt>
    <dgm:pt modelId="{B239137B-A274-495A-B0B0-8A2B717F9799}" type="pres">
      <dgm:prSet presAssocID="{E5CFC670-E462-4F6C-A9A9-0A0494803282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FD5FDBF-A550-4B24-9C98-F196C789685A}" type="pres">
      <dgm:prSet presAssocID="{E5CFC670-E462-4F6C-A9A9-0A0494803282}" presName="comp2" presStyleCnt="0"/>
      <dgm:spPr/>
      <dgm:t>
        <a:bodyPr/>
        <a:lstStyle/>
        <a:p>
          <a:endParaRPr lang="en-GB"/>
        </a:p>
      </dgm:t>
    </dgm:pt>
    <dgm:pt modelId="{AF7F6352-9D13-4E07-8D89-C29E3E0617DB}" type="pres">
      <dgm:prSet presAssocID="{E5CFC670-E462-4F6C-A9A9-0A0494803282}" presName="circle2" presStyleLbl="node1" presStyleIdx="1" presStyleCnt="2" custLinFactNeighborX="6363" custLinFactNeighborY="493"/>
      <dgm:spPr/>
      <dgm:t>
        <a:bodyPr/>
        <a:lstStyle/>
        <a:p>
          <a:endParaRPr lang="en-GB"/>
        </a:p>
      </dgm:t>
    </dgm:pt>
    <dgm:pt modelId="{5A0CCC03-2486-4EF2-9073-81EEA46894FA}" type="pres">
      <dgm:prSet presAssocID="{E5CFC670-E462-4F6C-A9A9-0A0494803282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90EBA11-0FB2-44C1-8E62-BB06488F7774}" type="presOf" srcId="{A368DCC2-B903-4F48-8870-0A1A2EB2CCFF}" destId="{518C474D-BF31-4171-84C2-D76BBAA25EEA}" srcOrd="0" destOrd="0" presId="urn:microsoft.com/office/officeart/2005/8/layout/venn2"/>
    <dgm:cxn modelId="{E2C0FCF8-4BF1-4699-A12B-158881EBF203}" type="presOf" srcId="{7FC89B2F-1719-4B4D-8408-8D14E4D491CD}" destId="{AF7F6352-9D13-4E07-8D89-C29E3E0617DB}" srcOrd="0" destOrd="0" presId="urn:microsoft.com/office/officeart/2005/8/layout/venn2"/>
    <dgm:cxn modelId="{207AA595-09FE-49C6-A15B-0F0F22BBB5AA}" srcId="{E5CFC670-E462-4F6C-A9A9-0A0494803282}" destId="{A368DCC2-B903-4F48-8870-0A1A2EB2CCFF}" srcOrd="0" destOrd="0" parTransId="{C98FBB15-5D1D-44C1-B544-8D336D7C76EB}" sibTransId="{79A892F7-BCAF-4FBE-A534-889365FD6D53}"/>
    <dgm:cxn modelId="{251ABECE-F571-4A31-B0C5-9668578BD514}" srcId="{E5CFC670-E462-4F6C-A9A9-0A0494803282}" destId="{7FC89B2F-1719-4B4D-8408-8D14E4D491CD}" srcOrd="1" destOrd="0" parTransId="{276E8477-564D-4BB6-8CDA-2EA290BC64F4}" sibTransId="{69140B19-4A4B-405F-98B1-2A15596A3FBE}"/>
    <dgm:cxn modelId="{C1A1A0A3-360C-485B-B436-8C36700F7441}" type="presOf" srcId="{7FC89B2F-1719-4B4D-8408-8D14E4D491CD}" destId="{5A0CCC03-2486-4EF2-9073-81EEA46894FA}" srcOrd="1" destOrd="0" presId="urn:microsoft.com/office/officeart/2005/8/layout/venn2"/>
    <dgm:cxn modelId="{F0805428-C0E0-43FE-8B8D-DB02397671C3}" type="presOf" srcId="{E5CFC670-E462-4F6C-A9A9-0A0494803282}" destId="{512CAFAF-A247-4CCE-8C36-A3A5FEB6BE2A}" srcOrd="0" destOrd="0" presId="urn:microsoft.com/office/officeart/2005/8/layout/venn2"/>
    <dgm:cxn modelId="{29F89F2E-6D36-420D-975B-6F475AE0F9AC}" type="presOf" srcId="{A368DCC2-B903-4F48-8870-0A1A2EB2CCFF}" destId="{B239137B-A274-495A-B0B0-8A2B717F9799}" srcOrd="1" destOrd="0" presId="urn:microsoft.com/office/officeart/2005/8/layout/venn2"/>
    <dgm:cxn modelId="{819B9E1D-A628-4CE5-A256-403A53CE5B5E}" type="presParOf" srcId="{512CAFAF-A247-4CCE-8C36-A3A5FEB6BE2A}" destId="{2A34C0DC-10B4-4AB6-ACD4-81DEB2BCFEDC}" srcOrd="0" destOrd="0" presId="urn:microsoft.com/office/officeart/2005/8/layout/venn2"/>
    <dgm:cxn modelId="{02BFFBF6-B711-44D7-BFBF-BE5E80A98DDC}" type="presParOf" srcId="{2A34C0DC-10B4-4AB6-ACD4-81DEB2BCFEDC}" destId="{518C474D-BF31-4171-84C2-D76BBAA25EEA}" srcOrd="0" destOrd="0" presId="urn:microsoft.com/office/officeart/2005/8/layout/venn2"/>
    <dgm:cxn modelId="{1DA4E8C7-7A50-4F37-A4A9-DFA0F8975B2B}" type="presParOf" srcId="{2A34C0DC-10B4-4AB6-ACD4-81DEB2BCFEDC}" destId="{B239137B-A274-495A-B0B0-8A2B717F9799}" srcOrd="1" destOrd="0" presId="urn:microsoft.com/office/officeart/2005/8/layout/venn2"/>
    <dgm:cxn modelId="{E402B835-AD6A-48E1-9761-E2BB20AD4422}" type="presParOf" srcId="{512CAFAF-A247-4CCE-8C36-A3A5FEB6BE2A}" destId="{3FD5FDBF-A550-4B24-9C98-F196C789685A}" srcOrd="1" destOrd="0" presId="urn:microsoft.com/office/officeart/2005/8/layout/venn2"/>
    <dgm:cxn modelId="{AE6D398B-109A-4DF9-A52C-D7BE0C454240}" type="presParOf" srcId="{3FD5FDBF-A550-4B24-9C98-F196C789685A}" destId="{AF7F6352-9D13-4E07-8D89-C29E3E0617DB}" srcOrd="0" destOrd="0" presId="urn:microsoft.com/office/officeart/2005/8/layout/venn2"/>
    <dgm:cxn modelId="{96038497-9368-4605-9AD1-10CE0DAB1E1A}" type="presParOf" srcId="{3FD5FDBF-A550-4B24-9C98-F196C789685A}" destId="{5A0CCC03-2486-4EF2-9073-81EEA46894FA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31C6A3C-1671-4E18-BCDB-B2C916DF8638}" type="doc">
      <dgm:prSet loTypeId="urn:microsoft.com/office/officeart/2005/8/layout/process2" loCatId="process" qsTypeId="urn:microsoft.com/office/officeart/2005/8/quickstyle/simple1" qsCatId="simple" csTypeId="urn:microsoft.com/office/officeart/2005/8/colors/accent0_2" csCatId="mainScheme" phldr="1"/>
      <dgm:spPr/>
    </dgm:pt>
    <dgm:pt modelId="{37066FBE-4848-48AF-BC0F-802E31D5B706}">
      <dgm:prSet phldrT="[Text]"/>
      <dgm:spPr/>
      <dgm:t>
        <a:bodyPr/>
        <a:lstStyle/>
        <a:p>
          <a:r>
            <a:rPr lang="en-GB" dirty="0" smtClean="0"/>
            <a:t>PLACE OF BUSINESS</a:t>
          </a:r>
          <a:endParaRPr lang="en-GB" dirty="0"/>
        </a:p>
      </dgm:t>
    </dgm:pt>
    <dgm:pt modelId="{F70123D6-6423-468B-836F-F9BF70E170F9}" type="parTrans" cxnId="{1C4ABC32-D409-4198-B72B-9A7496669B05}">
      <dgm:prSet/>
      <dgm:spPr/>
      <dgm:t>
        <a:bodyPr/>
        <a:lstStyle/>
        <a:p>
          <a:endParaRPr lang="en-GB"/>
        </a:p>
      </dgm:t>
    </dgm:pt>
    <dgm:pt modelId="{85D65A11-BFD9-40E4-A2D1-B97183D16DF5}" type="sibTrans" cxnId="{1C4ABC32-D409-4198-B72B-9A7496669B05}">
      <dgm:prSet/>
      <dgm:spPr/>
      <dgm:t>
        <a:bodyPr/>
        <a:lstStyle/>
        <a:p>
          <a:endParaRPr lang="en-GB"/>
        </a:p>
      </dgm:t>
    </dgm:pt>
    <dgm:pt modelId="{B57C7EE9-85A8-431D-B783-B25A4C54705E}">
      <dgm:prSet phldrT="[Text]"/>
      <dgm:spPr/>
      <dgm:t>
        <a:bodyPr/>
        <a:lstStyle/>
        <a:p>
          <a:r>
            <a:rPr lang="en-GB" dirty="0" smtClean="0"/>
            <a:t>JOB WORKER</a:t>
          </a:r>
          <a:endParaRPr lang="en-GB" dirty="0"/>
        </a:p>
      </dgm:t>
    </dgm:pt>
    <dgm:pt modelId="{77DCA34F-6510-4F85-A95E-E68AAF0B881D}" type="parTrans" cxnId="{6B579215-BB52-477F-80E6-D33FCE2C4A4A}">
      <dgm:prSet/>
      <dgm:spPr/>
      <dgm:t>
        <a:bodyPr/>
        <a:lstStyle/>
        <a:p>
          <a:endParaRPr lang="en-GB"/>
        </a:p>
      </dgm:t>
    </dgm:pt>
    <dgm:pt modelId="{B4A6C119-EF3B-4786-A5AC-FD4CB50334C3}" type="sibTrans" cxnId="{6B579215-BB52-477F-80E6-D33FCE2C4A4A}">
      <dgm:prSet/>
      <dgm:spPr/>
      <dgm:t>
        <a:bodyPr/>
        <a:lstStyle/>
        <a:p>
          <a:endParaRPr lang="en-GB"/>
        </a:p>
      </dgm:t>
    </dgm:pt>
    <dgm:pt modelId="{66EDD540-CA32-4406-A762-3526C454A09B}" type="pres">
      <dgm:prSet presAssocID="{131C6A3C-1671-4E18-BCDB-B2C916DF8638}" presName="linearFlow" presStyleCnt="0">
        <dgm:presLayoutVars>
          <dgm:resizeHandles val="exact"/>
        </dgm:presLayoutVars>
      </dgm:prSet>
      <dgm:spPr/>
    </dgm:pt>
    <dgm:pt modelId="{45796892-1167-49BA-A987-8CDD76DAC2D0}" type="pres">
      <dgm:prSet presAssocID="{37066FBE-4848-48AF-BC0F-802E31D5B706}" presName="node" presStyleLbl="node1" presStyleIdx="0" presStyleCnt="2" custScaleX="33526" custScaleY="4170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E5C10D1-7698-46EE-9444-B087579EB53C}" type="pres">
      <dgm:prSet presAssocID="{85D65A11-BFD9-40E4-A2D1-B97183D16DF5}" presName="sibTrans" presStyleLbl="sibTrans2D1" presStyleIdx="0" presStyleCnt="1"/>
      <dgm:spPr/>
      <dgm:t>
        <a:bodyPr/>
        <a:lstStyle/>
        <a:p>
          <a:endParaRPr lang="en-GB"/>
        </a:p>
      </dgm:t>
    </dgm:pt>
    <dgm:pt modelId="{B8F2A522-9988-470D-A4C7-02189148FDFA}" type="pres">
      <dgm:prSet presAssocID="{85D65A11-BFD9-40E4-A2D1-B97183D16DF5}" presName="connectorText" presStyleLbl="sibTrans2D1" presStyleIdx="0" presStyleCnt="1"/>
      <dgm:spPr/>
      <dgm:t>
        <a:bodyPr/>
        <a:lstStyle/>
        <a:p>
          <a:endParaRPr lang="en-GB"/>
        </a:p>
      </dgm:t>
    </dgm:pt>
    <dgm:pt modelId="{6C0706C7-FB97-48DB-AD75-8D9AB89C779C}" type="pres">
      <dgm:prSet presAssocID="{B57C7EE9-85A8-431D-B783-B25A4C54705E}" presName="node" presStyleLbl="node1" presStyleIdx="1" presStyleCnt="2" custScaleX="37781" custScaleY="4070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F2A72D0-772F-4EC7-8A93-0815D395FD9F}" type="presOf" srcId="{37066FBE-4848-48AF-BC0F-802E31D5B706}" destId="{45796892-1167-49BA-A987-8CDD76DAC2D0}" srcOrd="0" destOrd="0" presId="urn:microsoft.com/office/officeart/2005/8/layout/process2"/>
    <dgm:cxn modelId="{7D672D63-5E3D-4E48-A513-E9F1EAE63189}" type="presOf" srcId="{131C6A3C-1671-4E18-BCDB-B2C916DF8638}" destId="{66EDD540-CA32-4406-A762-3526C454A09B}" srcOrd="0" destOrd="0" presId="urn:microsoft.com/office/officeart/2005/8/layout/process2"/>
    <dgm:cxn modelId="{2F11C0D8-EC23-4A59-A1F7-B4BDD823123E}" type="presOf" srcId="{B57C7EE9-85A8-431D-B783-B25A4C54705E}" destId="{6C0706C7-FB97-48DB-AD75-8D9AB89C779C}" srcOrd="0" destOrd="0" presId="urn:microsoft.com/office/officeart/2005/8/layout/process2"/>
    <dgm:cxn modelId="{1C4ABC32-D409-4198-B72B-9A7496669B05}" srcId="{131C6A3C-1671-4E18-BCDB-B2C916DF8638}" destId="{37066FBE-4848-48AF-BC0F-802E31D5B706}" srcOrd="0" destOrd="0" parTransId="{F70123D6-6423-468B-836F-F9BF70E170F9}" sibTransId="{85D65A11-BFD9-40E4-A2D1-B97183D16DF5}"/>
    <dgm:cxn modelId="{6B579215-BB52-477F-80E6-D33FCE2C4A4A}" srcId="{131C6A3C-1671-4E18-BCDB-B2C916DF8638}" destId="{B57C7EE9-85A8-431D-B783-B25A4C54705E}" srcOrd="1" destOrd="0" parTransId="{77DCA34F-6510-4F85-A95E-E68AAF0B881D}" sibTransId="{B4A6C119-EF3B-4786-A5AC-FD4CB50334C3}"/>
    <dgm:cxn modelId="{6AF4D09C-854C-4EAA-94BC-1F0779AFA2FA}" type="presOf" srcId="{85D65A11-BFD9-40E4-A2D1-B97183D16DF5}" destId="{B8F2A522-9988-470D-A4C7-02189148FDFA}" srcOrd="1" destOrd="0" presId="urn:microsoft.com/office/officeart/2005/8/layout/process2"/>
    <dgm:cxn modelId="{1D834244-CC7D-437C-9306-1C5C46669CCA}" type="presOf" srcId="{85D65A11-BFD9-40E4-A2D1-B97183D16DF5}" destId="{5E5C10D1-7698-46EE-9444-B087579EB53C}" srcOrd="0" destOrd="0" presId="urn:microsoft.com/office/officeart/2005/8/layout/process2"/>
    <dgm:cxn modelId="{1BDE422C-693C-4C40-8E70-DC2472CAB5E5}" type="presParOf" srcId="{66EDD540-CA32-4406-A762-3526C454A09B}" destId="{45796892-1167-49BA-A987-8CDD76DAC2D0}" srcOrd="0" destOrd="0" presId="urn:microsoft.com/office/officeart/2005/8/layout/process2"/>
    <dgm:cxn modelId="{48258E83-8F4C-4812-87A4-9C11BD731F85}" type="presParOf" srcId="{66EDD540-CA32-4406-A762-3526C454A09B}" destId="{5E5C10D1-7698-46EE-9444-B087579EB53C}" srcOrd="1" destOrd="0" presId="urn:microsoft.com/office/officeart/2005/8/layout/process2"/>
    <dgm:cxn modelId="{F60BC58B-E6A6-476A-96EC-589013DAB3F2}" type="presParOf" srcId="{5E5C10D1-7698-46EE-9444-B087579EB53C}" destId="{B8F2A522-9988-470D-A4C7-02189148FDFA}" srcOrd="0" destOrd="0" presId="urn:microsoft.com/office/officeart/2005/8/layout/process2"/>
    <dgm:cxn modelId="{AD3F3AA6-9CE6-4D46-874D-0617CCB899D2}" type="presParOf" srcId="{66EDD540-CA32-4406-A762-3526C454A09B}" destId="{6C0706C7-FB97-48DB-AD75-8D9AB89C779C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59D09E-4973-4887-A966-7A92AA119DEC}">
      <dsp:nvSpPr>
        <dsp:cNvPr id="0" name=""/>
        <dsp:cNvSpPr/>
      </dsp:nvSpPr>
      <dsp:spPr>
        <a:xfrm>
          <a:off x="1247752" y="-68927"/>
          <a:ext cx="2435608" cy="2303185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AR CENA" pitchFamily="2" charset="0"/>
            </a:rPr>
            <a:t>CREDIT SHALL BE ADMISSIBLE UNDER GST</a:t>
          </a:r>
          <a:endParaRPr lang="en-US" sz="1400" b="1" kern="1200" dirty="0">
            <a:latin typeface="AR CENA" pitchFamily="2" charset="0"/>
          </a:endParaRPr>
        </a:p>
      </dsp:txBody>
      <dsp:txXfrm>
        <a:off x="1572500" y="334129"/>
        <a:ext cx="1786113" cy="1036433"/>
      </dsp:txXfrm>
    </dsp:sp>
    <dsp:sp modelId="{0855A01C-A9E6-4A60-9906-8E9B33CFBE60}">
      <dsp:nvSpPr>
        <dsp:cNvPr id="0" name=""/>
        <dsp:cNvSpPr/>
      </dsp:nvSpPr>
      <dsp:spPr>
        <a:xfrm>
          <a:off x="2034258" y="1132517"/>
          <a:ext cx="2337374" cy="2454757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AR CENA" pitchFamily="2" charset="0"/>
            </a:rPr>
            <a:t>CREDIT NOT RELATEED TO GOODS MFD &amp;CLEARED UNDER EXEMPTION NOTIFICATION (CGST)/TRANSACTIONS UNDER CST FORMS YET TO BE RECEIVED (SGST)</a:t>
          </a:r>
          <a:endParaRPr lang="en-US" sz="1400" b="1" kern="1200" dirty="0">
            <a:latin typeface="AR CENA" pitchFamily="2" charset="0"/>
          </a:endParaRPr>
        </a:p>
      </dsp:txBody>
      <dsp:txXfrm>
        <a:off x="2749105" y="1766663"/>
        <a:ext cx="1402424" cy="1350116"/>
      </dsp:txXfrm>
    </dsp:sp>
    <dsp:sp modelId="{6F3A6190-7380-43DF-BB89-7DE97C3142B4}">
      <dsp:nvSpPr>
        <dsp:cNvPr id="0" name=""/>
        <dsp:cNvSpPr/>
      </dsp:nvSpPr>
      <dsp:spPr>
        <a:xfrm>
          <a:off x="365393" y="1162302"/>
          <a:ext cx="2411658" cy="2395187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AR CENA" pitchFamily="2" charset="0"/>
            </a:rPr>
            <a:t>ALL THE RETURNS FOR THE PAST 6 MONTHS OUGHT TO HAVE BEEN FILED</a:t>
          </a:r>
          <a:endParaRPr lang="en-US" sz="1400" b="1" kern="1200" dirty="0">
            <a:latin typeface="AR CENA" pitchFamily="2" charset="0"/>
          </a:endParaRPr>
        </a:p>
      </dsp:txBody>
      <dsp:txXfrm>
        <a:off x="592491" y="1781059"/>
        <a:ext cx="1446994" cy="1317352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796892-1167-49BA-A987-8CDD76DAC2D0}">
      <dsp:nvSpPr>
        <dsp:cNvPr id="0" name=""/>
        <dsp:cNvSpPr/>
      </dsp:nvSpPr>
      <dsp:spPr>
        <a:xfrm>
          <a:off x="1272789" y="858"/>
          <a:ext cx="1549481" cy="107072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PLACE OF BUSINESS</a:t>
          </a:r>
          <a:endParaRPr lang="en-GB" sz="2500" kern="1200" dirty="0"/>
        </a:p>
      </dsp:txBody>
      <dsp:txXfrm>
        <a:off x="1272789" y="858"/>
        <a:ext cx="1549481" cy="1070726"/>
      </dsp:txXfrm>
    </dsp:sp>
    <dsp:sp modelId="{5E5C10D1-7698-46EE-9444-B087579EB53C}">
      <dsp:nvSpPr>
        <dsp:cNvPr id="0" name=""/>
        <dsp:cNvSpPr/>
      </dsp:nvSpPr>
      <dsp:spPr>
        <a:xfrm rot="16200000">
          <a:off x="1523820" y="1149432"/>
          <a:ext cx="1039349" cy="117197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/>
        </a:p>
      </dsp:txBody>
      <dsp:txXfrm rot="16200000">
        <a:off x="1523820" y="1149432"/>
        <a:ext cx="1039349" cy="1171978"/>
      </dsp:txXfrm>
    </dsp:sp>
    <dsp:sp modelId="{6C0706C7-FB97-48DB-AD75-8D9AB89C779C}">
      <dsp:nvSpPr>
        <dsp:cNvPr id="0" name=""/>
        <dsp:cNvSpPr/>
      </dsp:nvSpPr>
      <dsp:spPr>
        <a:xfrm>
          <a:off x="1174462" y="2355398"/>
          <a:ext cx="1746135" cy="10451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JOB WORKER</a:t>
          </a:r>
          <a:endParaRPr lang="en-GB" sz="2500" kern="1200" dirty="0"/>
        </a:p>
      </dsp:txBody>
      <dsp:txXfrm>
        <a:off x="1174462" y="2355398"/>
        <a:ext cx="1746135" cy="1045101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C457C2-9FF0-47EE-81B8-1026EE9F988F}">
      <dsp:nvSpPr>
        <dsp:cNvPr id="0" name=""/>
        <dsp:cNvSpPr/>
      </dsp:nvSpPr>
      <dsp:spPr>
        <a:xfrm>
          <a:off x="4526225" y="51532"/>
          <a:ext cx="2140885" cy="14272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smtClean="0"/>
            <a:t>ANY PLACE OF BUSINESS</a:t>
          </a:r>
          <a:endParaRPr lang="en-GB" sz="1600" kern="1200" dirty="0"/>
        </a:p>
      </dsp:txBody>
      <dsp:txXfrm>
        <a:off x="4526225" y="51532"/>
        <a:ext cx="2140885" cy="1427257"/>
      </dsp:txXfrm>
    </dsp:sp>
    <dsp:sp modelId="{10549F2A-7423-44C4-8D36-0306C5F71038}">
      <dsp:nvSpPr>
        <dsp:cNvPr id="0" name=""/>
        <dsp:cNvSpPr/>
      </dsp:nvSpPr>
      <dsp:spPr>
        <a:xfrm>
          <a:off x="3594543" y="1478789"/>
          <a:ext cx="2002124" cy="570902"/>
        </a:xfrm>
        <a:custGeom>
          <a:avLst/>
          <a:gdLst/>
          <a:ahLst/>
          <a:cxnLst/>
          <a:rect l="0" t="0" r="0" b="0"/>
          <a:pathLst>
            <a:path>
              <a:moveTo>
                <a:pt x="2002124" y="0"/>
              </a:moveTo>
              <a:lnTo>
                <a:pt x="2002124" y="285451"/>
              </a:lnTo>
              <a:lnTo>
                <a:pt x="0" y="285451"/>
              </a:lnTo>
              <a:lnTo>
                <a:pt x="0" y="5709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D033A8-EC8D-4C70-AA02-FE46BE3F26AE}">
      <dsp:nvSpPr>
        <dsp:cNvPr id="0" name=""/>
        <dsp:cNvSpPr/>
      </dsp:nvSpPr>
      <dsp:spPr>
        <a:xfrm>
          <a:off x="1716430" y="2049692"/>
          <a:ext cx="3756226" cy="14272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smtClean="0"/>
            <a:t>ANY REGISTERED PERSON PREMISES OR SUCH PLACE IS DECLARED AS ADDITIONAL PLACE OF BUSINESS OF SUPPLIER </a:t>
          </a:r>
          <a:endParaRPr lang="en-GB" sz="1600" kern="1200" dirty="0"/>
        </a:p>
      </dsp:txBody>
      <dsp:txXfrm>
        <a:off x="1716430" y="2049692"/>
        <a:ext cx="3756226" cy="1427257"/>
      </dsp:txXfrm>
    </dsp:sp>
    <dsp:sp modelId="{7B934465-474B-442D-88C5-D38316C268EC}">
      <dsp:nvSpPr>
        <dsp:cNvPr id="0" name=""/>
        <dsp:cNvSpPr/>
      </dsp:nvSpPr>
      <dsp:spPr>
        <a:xfrm>
          <a:off x="2202968" y="3476949"/>
          <a:ext cx="1391575" cy="570902"/>
        </a:xfrm>
        <a:custGeom>
          <a:avLst/>
          <a:gdLst/>
          <a:ahLst/>
          <a:cxnLst/>
          <a:rect l="0" t="0" r="0" b="0"/>
          <a:pathLst>
            <a:path>
              <a:moveTo>
                <a:pt x="1391575" y="0"/>
              </a:moveTo>
              <a:lnTo>
                <a:pt x="1391575" y="285451"/>
              </a:lnTo>
              <a:lnTo>
                <a:pt x="0" y="285451"/>
              </a:lnTo>
              <a:lnTo>
                <a:pt x="0" y="5709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0E6D50-27E9-4F45-8A0B-9F214AC40E8B}">
      <dsp:nvSpPr>
        <dsp:cNvPr id="0" name=""/>
        <dsp:cNvSpPr/>
      </dsp:nvSpPr>
      <dsp:spPr>
        <a:xfrm>
          <a:off x="1132525" y="4047852"/>
          <a:ext cx="2140885" cy="10392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smtClean="0"/>
            <a:t>SUPPLY TO ANY PLACE IN INDIA</a:t>
          </a:r>
          <a:endParaRPr lang="en-GB" sz="1600" kern="1200" dirty="0"/>
        </a:p>
      </dsp:txBody>
      <dsp:txXfrm>
        <a:off x="1132525" y="4047852"/>
        <a:ext cx="2140885" cy="1039285"/>
      </dsp:txXfrm>
    </dsp:sp>
    <dsp:sp modelId="{20236972-5FB4-491B-9B6D-8A5793B751E9}">
      <dsp:nvSpPr>
        <dsp:cNvPr id="0" name=""/>
        <dsp:cNvSpPr/>
      </dsp:nvSpPr>
      <dsp:spPr>
        <a:xfrm>
          <a:off x="3594543" y="3476949"/>
          <a:ext cx="1391575" cy="5709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451"/>
              </a:lnTo>
              <a:lnTo>
                <a:pt x="1391575" y="285451"/>
              </a:lnTo>
              <a:lnTo>
                <a:pt x="1391575" y="5709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F339B9-22EE-43FB-B48C-DBD8ACF6FA24}">
      <dsp:nvSpPr>
        <dsp:cNvPr id="0" name=""/>
        <dsp:cNvSpPr/>
      </dsp:nvSpPr>
      <dsp:spPr>
        <a:xfrm>
          <a:off x="3915676" y="4047852"/>
          <a:ext cx="2140885" cy="9731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smtClean="0"/>
            <a:t>EXPORT</a:t>
          </a:r>
          <a:endParaRPr lang="en-GB" sz="1600" kern="1200" dirty="0"/>
        </a:p>
      </dsp:txBody>
      <dsp:txXfrm>
        <a:off x="3915676" y="4047852"/>
        <a:ext cx="2140885" cy="973103"/>
      </dsp:txXfrm>
    </dsp:sp>
    <dsp:sp modelId="{C220AD73-617B-4320-86C6-FFF5B8F28CB0}">
      <dsp:nvSpPr>
        <dsp:cNvPr id="0" name=""/>
        <dsp:cNvSpPr/>
      </dsp:nvSpPr>
      <dsp:spPr>
        <a:xfrm>
          <a:off x="5596668" y="1478789"/>
          <a:ext cx="2199246" cy="5709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451"/>
              </a:lnTo>
              <a:lnTo>
                <a:pt x="2199246" y="285451"/>
              </a:lnTo>
              <a:lnTo>
                <a:pt x="2199246" y="5709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65F8F5-FC1A-43A4-AF2C-A638DF2EE288}">
      <dsp:nvSpPr>
        <dsp:cNvPr id="0" name=""/>
        <dsp:cNvSpPr/>
      </dsp:nvSpPr>
      <dsp:spPr>
        <a:xfrm>
          <a:off x="6114922" y="2049692"/>
          <a:ext cx="3361982" cy="14272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smtClean="0"/>
            <a:t>ANY OTHER PREMISES</a:t>
          </a:r>
          <a:endParaRPr lang="en-GB" sz="1600" kern="1200" dirty="0"/>
        </a:p>
      </dsp:txBody>
      <dsp:txXfrm>
        <a:off x="6114922" y="2049692"/>
        <a:ext cx="3361982" cy="1427257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C448A4-B472-4565-8724-CF09F77CBD0A}">
      <dsp:nvSpPr>
        <dsp:cNvPr id="0" name=""/>
        <dsp:cNvSpPr/>
      </dsp:nvSpPr>
      <dsp:spPr>
        <a:xfrm>
          <a:off x="71401" y="1888761"/>
          <a:ext cx="2722293" cy="136114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ANY PREMISES</a:t>
          </a:r>
          <a:endParaRPr lang="en-GB" sz="2000" kern="1200" dirty="0"/>
        </a:p>
      </dsp:txBody>
      <dsp:txXfrm>
        <a:off x="71401" y="1888761"/>
        <a:ext cx="2722293" cy="1361146"/>
      </dsp:txXfrm>
    </dsp:sp>
    <dsp:sp modelId="{13C31F3E-8B18-48F0-BB68-3BC9CD858682}">
      <dsp:nvSpPr>
        <dsp:cNvPr id="0" name=""/>
        <dsp:cNvSpPr/>
      </dsp:nvSpPr>
      <dsp:spPr>
        <a:xfrm rot="21524972">
          <a:off x="2793519" y="2529468"/>
          <a:ext cx="1468863" cy="47678"/>
        </a:xfrm>
        <a:custGeom>
          <a:avLst/>
          <a:gdLst/>
          <a:ahLst/>
          <a:cxnLst/>
          <a:rect l="0" t="0" r="0" b="0"/>
          <a:pathLst>
            <a:path>
              <a:moveTo>
                <a:pt x="0" y="23839"/>
              </a:moveTo>
              <a:lnTo>
                <a:pt x="1468863" y="23839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21524972">
        <a:off x="3491229" y="2516585"/>
        <a:ext cx="73443" cy="73443"/>
      </dsp:txXfrm>
    </dsp:sp>
    <dsp:sp modelId="{79C09C2C-91D5-4B98-993D-5150751A1D1B}">
      <dsp:nvSpPr>
        <dsp:cNvPr id="0" name=""/>
        <dsp:cNvSpPr/>
      </dsp:nvSpPr>
      <dsp:spPr>
        <a:xfrm>
          <a:off x="4262208" y="1970205"/>
          <a:ext cx="2565407" cy="11341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ANY  PREMISES REGISTERED OR NOT</a:t>
          </a:r>
          <a:endParaRPr lang="en-GB" sz="2000" kern="1200" dirty="0"/>
        </a:p>
      </dsp:txBody>
      <dsp:txXfrm>
        <a:off x="4262208" y="1970205"/>
        <a:ext cx="2565407" cy="1134148"/>
      </dsp:txXfrm>
    </dsp:sp>
    <dsp:sp modelId="{E5217CB0-E971-497F-9B10-0C5FDA7524DC}">
      <dsp:nvSpPr>
        <dsp:cNvPr id="0" name=""/>
        <dsp:cNvSpPr/>
      </dsp:nvSpPr>
      <dsp:spPr>
        <a:xfrm rot="18857518">
          <a:off x="6672531" y="2145481"/>
          <a:ext cx="1028118" cy="47678"/>
        </a:xfrm>
        <a:custGeom>
          <a:avLst/>
          <a:gdLst/>
          <a:ahLst/>
          <a:cxnLst/>
          <a:rect l="0" t="0" r="0" b="0"/>
          <a:pathLst>
            <a:path>
              <a:moveTo>
                <a:pt x="0" y="23839"/>
              </a:moveTo>
              <a:lnTo>
                <a:pt x="1028118" y="23839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8857518">
        <a:off x="7160887" y="2143618"/>
        <a:ext cx="51405" cy="51405"/>
      </dsp:txXfrm>
    </dsp:sp>
    <dsp:sp modelId="{BB33D061-E21E-4845-870F-67D8CE65E78A}">
      <dsp:nvSpPr>
        <dsp:cNvPr id="0" name=""/>
        <dsp:cNvSpPr/>
      </dsp:nvSpPr>
      <dsp:spPr>
        <a:xfrm>
          <a:off x="7545565" y="1419179"/>
          <a:ext cx="2308395" cy="76436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SUPPLY TO ANY PLACE IN INDIA</a:t>
          </a:r>
          <a:endParaRPr lang="en-GB" sz="2000" kern="1200" dirty="0"/>
        </a:p>
      </dsp:txBody>
      <dsp:txXfrm>
        <a:off x="7545565" y="1419179"/>
        <a:ext cx="2308395" cy="764365"/>
      </dsp:txXfrm>
    </dsp:sp>
    <dsp:sp modelId="{741631F5-6121-4C87-BC0A-62F22BDBE600}">
      <dsp:nvSpPr>
        <dsp:cNvPr id="0" name=""/>
        <dsp:cNvSpPr/>
      </dsp:nvSpPr>
      <dsp:spPr>
        <a:xfrm rot="2171358">
          <a:off x="6731335" y="2808101"/>
          <a:ext cx="998081" cy="47678"/>
        </a:xfrm>
        <a:custGeom>
          <a:avLst/>
          <a:gdLst/>
          <a:ahLst/>
          <a:cxnLst/>
          <a:rect l="0" t="0" r="0" b="0"/>
          <a:pathLst>
            <a:path>
              <a:moveTo>
                <a:pt x="0" y="23839"/>
              </a:moveTo>
              <a:lnTo>
                <a:pt x="998081" y="23839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2171358">
        <a:off x="7205424" y="2806988"/>
        <a:ext cx="49904" cy="49904"/>
      </dsp:txXfrm>
    </dsp:sp>
    <dsp:sp modelId="{798F5399-C48E-48DB-9683-0699262625D4}">
      <dsp:nvSpPr>
        <dsp:cNvPr id="0" name=""/>
        <dsp:cNvSpPr/>
      </dsp:nvSpPr>
      <dsp:spPr>
        <a:xfrm>
          <a:off x="7633137" y="2706443"/>
          <a:ext cx="2283595" cy="8403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EXPORT</a:t>
          </a:r>
          <a:endParaRPr lang="en-GB" sz="2000" kern="1200" dirty="0"/>
        </a:p>
      </dsp:txBody>
      <dsp:txXfrm>
        <a:off x="7633137" y="2706443"/>
        <a:ext cx="2283595" cy="840317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DA02A0-864F-43B0-ACE8-8E1AB69522F7}">
      <dsp:nvSpPr>
        <dsp:cNvPr id="0" name=""/>
        <dsp:cNvSpPr/>
      </dsp:nvSpPr>
      <dsp:spPr>
        <a:xfrm>
          <a:off x="2940179" y="560709"/>
          <a:ext cx="3070458" cy="7682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TAX PAID GOODS RETURNED AFTER APPOINTED DAY</a:t>
          </a:r>
          <a:endParaRPr lang="en-GB" sz="1800" kern="1200" dirty="0"/>
        </a:p>
      </dsp:txBody>
      <dsp:txXfrm>
        <a:off x="2940179" y="560709"/>
        <a:ext cx="3070458" cy="768208"/>
      </dsp:txXfrm>
    </dsp:sp>
    <dsp:sp modelId="{0B80E52E-276A-4C46-B03C-83B912A917D4}">
      <dsp:nvSpPr>
        <dsp:cNvPr id="0" name=""/>
        <dsp:cNvSpPr/>
      </dsp:nvSpPr>
      <dsp:spPr>
        <a:xfrm>
          <a:off x="4429688" y="1328917"/>
          <a:ext cx="91440" cy="8187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187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673551-200C-48F3-91B6-76B28DA0532B}">
      <dsp:nvSpPr>
        <dsp:cNvPr id="0" name=""/>
        <dsp:cNvSpPr/>
      </dsp:nvSpPr>
      <dsp:spPr>
        <a:xfrm>
          <a:off x="2395464" y="2147706"/>
          <a:ext cx="4159887" cy="9145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TIME OF SALE BEFORE 6 MONTHS FROM APPOINTED DAY</a:t>
          </a:r>
          <a:endParaRPr lang="en-GB" sz="1800" kern="1200" dirty="0"/>
        </a:p>
      </dsp:txBody>
      <dsp:txXfrm>
        <a:off x="2395464" y="2147706"/>
        <a:ext cx="4159887" cy="914566"/>
      </dsp:txXfrm>
    </dsp:sp>
    <dsp:sp modelId="{B3632226-3CBA-4A17-A755-09DBF54CFC44}">
      <dsp:nvSpPr>
        <dsp:cNvPr id="0" name=""/>
        <dsp:cNvSpPr/>
      </dsp:nvSpPr>
      <dsp:spPr>
        <a:xfrm>
          <a:off x="2911317" y="3062272"/>
          <a:ext cx="1564091" cy="818788"/>
        </a:xfrm>
        <a:custGeom>
          <a:avLst/>
          <a:gdLst/>
          <a:ahLst/>
          <a:cxnLst/>
          <a:rect l="0" t="0" r="0" b="0"/>
          <a:pathLst>
            <a:path>
              <a:moveTo>
                <a:pt x="1564091" y="0"/>
              </a:moveTo>
              <a:lnTo>
                <a:pt x="1564091" y="409394"/>
              </a:lnTo>
              <a:lnTo>
                <a:pt x="0" y="409394"/>
              </a:lnTo>
              <a:lnTo>
                <a:pt x="0" y="8187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CAAD59-F4F2-44E2-80CA-10F752691FD1}">
      <dsp:nvSpPr>
        <dsp:cNvPr id="0" name=""/>
        <dsp:cNvSpPr/>
      </dsp:nvSpPr>
      <dsp:spPr>
        <a:xfrm>
          <a:off x="1792656" y="3881061"/>
          <a:ext cx="2237320" cy="11986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REFUND OF TAX PAID IF RETURNED FROM UNREGISTERED PERSON</a:t>
          </a:r>
          <a:endParaRPr lang="en-GB" sz="1600" b="1" kern="1200" dirty="0"/>
        </a:p>
      </dsp:txBody>
      <dsp:txXfrm>
        <a:off x="1792656" y="3881061"/>
        <a:ext cx="2237320" cy="1198604"/>
      </dsp:txXfrm>
    </dsp:sp>
    <dsp:sp modelId="{1672C1F3-868D-430F-AD68-97D7C734E02B}">
      <dsp:nvSpPr>
        <dsp:cNvPr id="0" name=""/>
        <dsp:cNvSpPr/>
      </dsp:nvSpPr>
      <dsp:spPr>
        <a:xfrm>
          <a:off x="4475408" y="3062272"/>
          <a:ext cx="1579228" cy="8187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9394"/>
              </a:lnTo>
              <a:lnTo>
                <a:pt x="1579228" y="409394"/>
              </a:lnTo>
              <a:lnTo>
                <a:pt x="1579228" y="8187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0A67EB-223E-4695-855F-60F755401E19}">
      <dsp:nvSpPr>
        <dsp:cNvPr id="0" name=""/>
        <dsp:cNvSpPr/>
      </dsp:nvSpPr>
      <dsp:spPr>
        <a:xfrm>
          <a:off x="4951114" y="3881061"/>
          <a:ext cx="2207045" cy="13215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DEEMED TO BE A SUPPLY IF RETURNED BY A REGISTERED PERSON</a:t>
          </a:r>
          <a:endParaRPr lang="en-GB" sz="1600" b="1" kern="1200" dirty="0"/>
        </a:p>
      </dsp:txBody>
      <dsp:txXfrm>
        <a:off x="4951114" y="3881061"/>
        <a:ext cx="2207045" cy="132152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01F847-87B9-4AED-9FA8-BFC6A29A8B90}">
      <dsp:nvSpPr>
        <dsp:cNvPr id="0" name=""/>
        <dsp:cNvSpPr/>
      </dsp:nvSpPr>
      <dsp:spPr>
        <a:xfrm>
          <a:off x="778587" y="0"/>
          <a:ext cx="2589806" cy="25898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AR CENA" pitchFamily="2" charset="0"/>
            </a:rPr>
            <a:t>REGISTERED DEALER</a:t>
          </a:r>
          <a:endParaRPr lang="en-US" sz="1400" b="1" kern="1200" dirty="0">
            <a:latin typeface="AR CENA" pitchFamily="2" charset="0"/>
          </a:endParaRPr>
        </a:p>
      </dsp:txBody>
      <dsp:txXfrm>
        <a:off x="1393666" y="194235"/>
        <a:ext cx="1359648" cy="440267"/>
      </dsp:txXfrm>
    </dsp:sp>
    <dsp:sp modelId="{D527C28D-6DF9-4E9A-B901-516AF607FA0B}">
      <dsp:nvSpPr>
        <dsp:cNvPr id="0" name=""/>
        <dsp:cNvSpPr/>
      </dsp:nvSpPr>
      <dsp:spPr>
        <a:xfrm>
          <a:off x="1115184" y="647451"/>
          <a:ext cx="1942354" cy="19423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latin typeface="AR CENA" pitchFamily="2" charset="0"/>
            </a:rPr>
            <a:t>NOT UNDER COMPOSITION UNDER THIS ACT</a:t>
          </a:r>
          <a:endParaRPr lang="en-US" sz="1300" b="1" kern="1200" dirty="0">
            <a:latin typeface="AR CENA" pitchFamily="2" charset="0"/>
          </a:endParaRPr>
        </a:p>
      </dsp:txBody>
      <dsp:txXfrm>
        <a:off x="1399635" y="1133040"/>
        <a:ext cx="1373452" cy="97117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948DBB-8862-4D6D-AB3E-CC56B37F0AE1}">
      <dsp:nvSpPr>
        <dsp:cNvPr id="0" name=""/>
        <dsp:cNvSpPr/>
      </dsp:nvSpPr>
      <dsp:spPr>
        <a:xfrm>
          <a:off x="5438" y="246963"/>
          <a:ext cx="2472680" cy="143948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CREDIT CARRIED FORWARD ON APPOINTED DAY</a:t>
          </a:r>
          <a:endParaRPr lang="en-GB" sz="1800" kern="1200" dirty="0"/>
        </a:p>
      </dsp:txBody>
      <dsp:txXfrm>
        <a:off x="5438" y="246963"/>
        <a:ext cx="2472680" cy="959655"/>
      </dsp:txXfrm>
    </dsp:sp>
    <dsp:sp modelId="{189BC287-F9A9-4773-A31B-5F48E5EF1CE2}">
      <dsp:nvSpPr>
        <dsp:cNvPr id="0" name=""/>
        <dsp:cNvSpPr/>
      </dsp:nvSpPr>
      <dsp:spPr>
        <a:xfrm>
          <a:off x="511890" y="1206618"/>
          <a:ext cx="2472680" cy="2976750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BASING ON THE LAST VAT RETURN UP TO THE APPOINTED DAY</a:t>
          </a:r>
          <a:endParaRPr lang="en-GB" sz="1800" kern="1200" dirty="0"/>
        </a:p>
      </dsp:txBody>
      <dsp:txXfrm>
        <a:off x="511890" y="1206618"/>
        <a:ext cx="2472680" cy="2976750"/>
      </dsp:txXfrm>
    </dsp:sp>
    <dsp:sp modelId="{E7827D78-C717-4FF5-9AAC-6314432A5C02}">
      <dsp:nvSpPr>
        <dsp:cNvPr id="0" name=""/>
        <dsp:cNvSpPr/>
      </dsp:nvSpPr>
      <dsp:spPr>
        <a:xfrm>
          <a:off x="2852967" y="418978"/>
          <a:ext cx="794680" cy="615625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>
        <a:off x="2852967" y="418978"/>
        <a:ext cx="794680" cy="615625"/>
      </dsp:txXfrm>
    </dsp:sp>
    <dsp:sp modelId="{26629737-F2D0-463E-9EF0-FD56A2038349}">
      <dsp:nvSpPr>
        <dsp:cNvPr id="0" name=""/>
        <dsp:cNvSpPr/>
      </dsp:nvSpPr>
      <dsp:spPr>
        <a:xfrm>
          <a:off x="3977515" y="246963"/>
          <a:ext cx="2472680" cy="143948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RESTRICTION OF CREDIT AGAINST CST DEMAND </a:t>
          </a:r>
          <a:endParaRPr lang="en-GB" sz="1800" kern="1200" dirty="0"/>
        </a:p>
      </dsp:txBody>
      <dsp:txXfrm>
        <a:off x="3977515" y="246963"/>
        <a:ext cx="2472680" cy="959655"/>
      </dsp:txXfrm>
    </dsp:sp>
    <dsp:sp modelId="{DF285BE3-2D22-48C4-AF66-74DED1DC80A0}">
      <dsp:nvSpPr>
        <dsp:cNvPr id="0" name=""/>
        <dsp:cNvSpPr/>
      </dsp:nvSpPr>
      <dsp:spPr>
        <a:xfrm>
          <a:off x="4483968" y="1206618"/>
          <a:ext cx="2472680" cy="2976750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IF THERE IS DEMAND DUE TO NON SUBMISSION OF STATUTORY FORMS U/S 3, 5(3), 6, 6-A AND 8(8), CREDIT CARRIED FORWARD WILL BE REDUCED TO THAT EXTANT</a:t>
          </a:r>
          <a:endParaRPr lang="en-GB" sz="1800" kern="1200" dirty="0"/>
        </a:p>
      </dsp:txBody>
      <dsp:txXfrm>
        <a:off x="4483968" y="1206618"/>
        <a:ext cx="2472680" cy="2976750"/>
      </dsp:txXfrm>
    </dsp:sp>
    <dsp:sp modelId="{436575F6-B3A4-4A82-B438-1EFF5C810160}">
      <dsp:nvSpPr>
        <dsp:cNvPr id="0" name=""/>
        <dsp:cNvSpPr/>
      </dsp:nvSpPr>
      <dsp:spPr>
        <a:xfrm>
          <a:off x="6825045" y="418978"/>
          <a:ext cx="794680" cy="615625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>
        <a:off x="6825045" y="418978"/>
        <a:ext cx="794680" cy="615625"/>
      </dsp:txXfrm>
    </dsp:sp>
    <dsp:sp modelId="{4C5EF9FA-47FD-4371-A173-A3F2C3492FEC}">
      <dsp:nvSpPr>
        <dsp:cNvPr id="0" name=""/>
        <dsp:cNvSpPr/>
      </dsp:nvSpPr>
      <dsp:spPr>
        <a:xfrm>
          <a:off x="7949593" y="246963"/>
          <a:ext cx="2472680" cy="143948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POST APPOINTED DAY FORMS ARE FILED</a:t>
          </a:r>
          <a:endParaRPr lang="en-GB" sz="1800" kern="1200" dirty="0"/>
        </a:p>
      </dsp:txBody>
      <dsp:txXfrm>
        <a:off x="7949593" y="246963"/>
        <a:ext cx="2472680" cy="959655"/>
      </dsp:txXfrm>
    </dsp:sp>
    <dsp:sp modelId="{49626C3F-9926-43A3-9044-DA478C2CC187}">
      <dsp:nvSpPr>
        <dsp:cNvPr id="0" name=""/>
        <dsp:cNvSpPr/>
      </dsp:nvSpPr>
      <dsp:spPr>
        <a:xfrm>
          <a:off x="8456045" y="1206618"/>
          <a:ext cx="2472680" cy="2976750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TO THE EXYENT COVERED BY FORMS WILL BE REFUNDED</a:t>
          </a:r>
          <a:endParaRPr lang="en-GB" sz="1800" kern="1200" dirty="0"/>
        </a:p>
      </dsp:txBody>
      <dsp:txXfrm>
        <a:off x="8456045" y="1206618"/>
        <a:ext cx="2472680" cy="297675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954A411-DCE2-4918-B4FD-14DD8AE48029}">
      <dsp:nvSpPr>
        <dsp:cNvPr id="0" name=""/>
        <dsp:cNvSpPr/>
      </dsp:nvSpPr>
      <dsp:spPr>
        <a:xfrm>
          <a:off x="2881375" y="58406"/>
          <a:ext cx="3037125" cy="3037125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Eras Demi ITC" panose="020B0805030504020804" pitchFamily="34" charset="0"/>
            </a:rPr>
            <a:t>REGISTERED PERSON</a:t>
          </a:r>
          <a:endParaRPr lang="en-US" sz="1400" kern="1200" dirty="0">
            <a:latin typeface="Eras Demi ITC" panose="020B0805030504020804" pitchFamily="34" charset="0"/>
          </a:endParaRPr>
        </a:p>
      </dsp:txBody>
      <dsp:txXfrm>
        <a:off x="3231813" y="467250"/>
        <a:ext cx="2336250" cy="963703"/>
      </dsp:txXfrm>
    </dsp:sp>
    <dsp:sp modelId="{46114AF1-6AC1-4A2F-9691-F90ECAA32393}">
      <dsp:nvSpPr>
        <dsp:cNvPr id="0" name=""/>
        <dsp:cNvSpPr/>
      </dsp:nvSpPr>
      <dsp:spPr>
        <a:xfrm>
          <a:off x="4224719" y="1401750"/>
          <a:ext cx="3037125" cy="3037125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Eras Demi ITC" panose="020B0805030504020804" pitchFamily="34" charset="0"/>
            </a:rPr>
            <a:t>NON COMPOSITION</a:t>
          </a:r>
          <a:endParaRPr lang="en-US" sz="1400" kern="1200" dirty="0">
            <a:latin typeface="Eras Demi ITC" panose="020B0805030504020804" pitchFamily="34" charset="0"/>
          </a:endParaRPr>
        </a:p>
      </dsp:txBody>
      <dsp:txXfrm>
        <a:off x="5860095" y="1752187"/>
        <a:ext cx="1168125" cy="2336250"/>
      </dsp:txXfrm>
    </dsp:sp>
    <dsp:sp modelId="{DF4BDF65-87C6-4246-97A8-EE31C8D9BDFF}">
      <dsp:nvSpPr>
        <dsp:cNvPr id="0" name=""/>
        <dsp:cNvSpPr/>
      </dsp:nvSpPr>
      <dsp:spPr>
        <a:xfrm>
          <a:off x="2881375" y="2745094"/>
          <a:ext cx="3037125" cy="3037125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Eras Demi ITC" panose="020B0805030504020804" pitchFamily="34" charset="0"/>
            </a:rPr>
            <a:t>SUCH CREDIT ALLOWABLE UNDER THIS ACT</a:t>
          </a:r>
          <a:endParaRPr lang="en-US" sz="1600" kern="1200" dirty="0">
            <a:latin typeface="Eras Demi ITC" panose="020B0805030504020804" pitchFamily="34" charset="0"/>
          </a:endParaRPr>
        </a:p>
      </dsp:txBody>
      <dsp:txXfrm>
        <a:off x="3231813" y="4409672"/>
        <a:ext cx="2336250" cy="963703"/>
      </dsp:txXfrm>
    </dsp:sp>
    <dsp:sp modelId="{86CABFE6-2286-4C1E-B296-CC73BDEE8710}">
      <dsp:nvSpPr>
        <dsp:cNvPr id="0" name=""/>
        <dsp:cNvSpPr/>
      </dsp:nvSpPr>
      <dsp:spPr>
        <a:xfrm>
          <a:off x="1538031" y="1401750"/>
          <a:ext cx="3037125" cy="3037125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Eras Demi ITC" panose="020B0805030504020804" pitchFamily="34" charset="0"/>
            </a:rPr>
            <a:t>UNAVAILED INPUT TAX</a:t>
          </a:r>
          <a:endParaRPr lang="en-US" sz="1400" kern="1200" dirty="0">
            <a:latin typeface="Eras Demi ITC" panose="020B0805030504020804" pitchFamily="34" charset="0"/>
          </a:endParaRPr>
        </a:p>
      </dsp:txBody>
      <dsp:txXfrm>
        <a:off x="1771656" y="1752187"/>
        <a:ext cx="1168125" cy="233625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DF006B-B9B7-42B1-8E52-38285BC38A6E}">
      <dsp:nvSpPr>
        <dsp:cNvPr id="0" name=""/>
        <dsp:cNvSpPr/>
      </dsp:nvSpPr>
      <dsp:spPr>
        <a:xfrm>
          <a:off x="2127072" y="1777"/>
          <a:ext cx="2335689" cy="22684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CREDIT CARRY FORWARD IN RETURN</a:t>
          </a:r>
          <a:endParaRPr lang="en-GB" sz="1500" kern="1200" dirty="0"/>
        </a:p>
      </dsp:txBody>
      <dsp:txXfrm>
        <a:off x="2127072" y="1777"/>
        <a:ext cx="2335689" cy="2268484"/>
      </dsp:txXfrm>
    </dsp:sp>
    <dsp:sp modelId="{DD45F976-C3E0-4D1D-B3A3-EA8B12D1F4A4}">
      <dsp:nvSpPr>
        <dsp:cNvPr id="0" name=""/>
        <dsp:cNvSpPr/>
      </dsp:nvSpPr>
      <dsp:spPr>
        <a:xfrm>
          <a:off x="3045944" y="2339974"/>
          <a:ext cx="497945" cy="497945"/>
        </a:xfrm>
        <a:prstGeom prst="mathPlus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3045944" y="2339974"/>
        <a:ext cx="497945" cy="497945"/>
      </dsp:txXfrm>
    </dsp:sp>
    <dsp:sp modelId="{F939D225-BC04-4FA9-AFCB-DED657808B95}">
      <dsp:nvSpPr>
        <dsp:cNvPr id="0" name=""/>
        <dsp:cNvSpPr/>
      </dsp:nvSpPr>
      <dsp:spPr>
        <a:xfrm>
          <a:off x="2100140" y="2907631"/>
          <a:ext cx="2389553" cy="24353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ITC AVAILABLE IN THE  CLOSING STOCKS - INPUTS, AND IN SEMI FINISHED AND FINISHED GOODS RELATED TO SUCH EXEMPTED GOODS</a:t>
          </a:r>
          <a:endParaRPr lang="en-GB" sz="1500" kern="1200" dirty="0"/>
        </a:p>
      </dsp:txBody>
      <dsp:txXfrm>
        <a:off x="2100140" y="2907631"/>
        <a:ext cx="2389553" cy="2435321"/>
      </dsp:txXfrm>
    </dsp:sp>
    <dsp:sp modelId="{117A319D-5E6B-4CC4-8622-7ABA6F87F530}">
      <dsp:nvSpPr>
        <dsp:cNvPr id="0" name=""/>
        <dsp:cNvSpPr/>
      </dsp:nvSpPr>
      <dsp:spPr>
        <a:xfrm>
          <a:off x="4618473" y="2512679"/>
          <a:ext cx="273011" cy="319371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/>
        </a:p>
      </dsp:txBody>
      <dsp:txXfrm>
        <a:off x="4618473" y="2512679"/>
        <a:ext cx="273011" cy="319371"/>
      </dsp:txXfrm>
    </dsp:sp>
    <dsp:sp modelId="{062359F4-5EC6-4B89-A181-BAF629BB3179}">
      <dsp:nvSpPr>
        <dsp:cNvPr id="0" name=""/>
        <dsp:cNvSpPr/>
      </dsp:nvSpPr>
      <dsp:spPr>
        <a:xfrm>
          <a:off x="5004809" y="1449360"/>
          <a:ext cx="2373550" cy="24460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500" kern="1200" dirty="0" smtClean="0"/>
            <a:t>ITC</a:t>
          </a:r>
          <a:endParaRPr lang="en-GB" sz="6500" kern="1200" dirty="0"/>
        </a:p>
      </dsp:txBody>
      <dsp:txXfrm>
        <a:off x="5004809" y="1449360"/>
        <a:ext cx="2373550" cy="244601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1BD80E-2AA7-48AE-9984-2067DE3BBC53}">
      <dsp:nvSpPr>
        <dsp:cNvPr id="0" name=""/>
        <dsp:cNvSpPr/>
      </dsp:nvSpPr>
      <dsp:spPr>
        <a:xfrm>
          <a:off x="8987" y="1410083"/>
          <a:ext cx="2686276" cy="161176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INVOICE SHALL BE RECORDED IN BOOKS OF ACCOUNTS WITHIN 30 DAYS FROM THE APPOINTED DAY</a:t>
          </a:r>
          <a:endParaRPr lang="en-GB" sz="1600" b="1" kern="1200" dirty="0"/>
        </a:p>
      </dsp:txBody>
      <dsp:txXfrm>
        <a:off x="8987" y="1410083"/>
        <a:ext cx="2686276" cy="1611765"/>
      </dsp:txXfrm>
    </dsp:sp>
    <dsp:sp modelId="{6B19A626-3B55-4FED-9F9B-5892D8F03BF7}">
      <dsp:nvSpPr>
        <dsp:cNvPr id="0" name=""/>
        <dsp:cNvSpPr/>
      </dsp:nvSpPr>
      <dsp:spPr>
        <a:xfrm>
          <a:off x="2963891" y="1882867"/>
          <a:ext cx="569490" cy="6661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800" kern="1200"/>
        </a:p>
      </dsp:txBody>
      <dsp:txXfrm>
        <a:off x="2963891" y="1882867"/>
        <a:ext cx="569490" cy="666196"/>
      </dsp:txXfrm>
    </dsp:sp>
    <dsp:sp modelId="{1D806FAD-E098-4AA9-B729-40685DDCBB8A}">
      <dsp:nvSpPr>
        <dsp:cNvPr id="0" name=""/>
        <dsp:cNvSpPr/>
      </dsp:nvSpPr>
      <dsp:spPr>
        <a:xfrm>
          <a:off x="3769774" y="1410083"/>
          <a:ext cx="2686276" cy="161176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MAY BE EXTENDED BY ANOTHER 30 DAYS ON SUFFICIENT CAUSE</a:t>
          </a:r>
          <a:endParaRPr lang="en-GB" sz="1600" b="1" kern="1200" dirty="0"/>
        </a:p>
      </dsp:txBody>
      <dsp:txXfrm>
        <a:off x="3769774" y="1410083"/>
        <a:ext cx="2686276" cy="1611765"/>
      </dsp:txXfrm>
    </dsp:sp>
    <dsp:sp modelId="{AEB1B442-7B93-497C-890F-E145B605334F}">
      <dsp:nvSpPr>
        <dsp:cNvPr id="0" name=""/>
        <dsp:cNvSpPr/>
      </dsp:nvSpPr>
      <dsp:spPr>
        <a:xfrm>
          <a:off x="6724678" y="1882867"/>
          <a:ext cx="569490" cy="6661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800" kern="1200"/>
        </a:p>
      </dsp:txBody>
      <dsp:txXfrm>
        <a:off x="6724678" y="1882867"/>
        <a:ext cx="569490" cy="666196"/>
      </dsp:txXfrm>
    </dsp:sp>
    <dsp:sp modelId="{2F0DB501-3FF5-435E-9B09-AE065B1B7E16}">
      <dsp:nvSpPr>
        <dsp:cNvPr id="0" name=""/>
        <dsp:cNvSpPr/>
      </dsp:nvSpPr>
      <dsp:spPr>
        <a:xfrm>
          <a:off x="7530561" y="1410083"/>
          <a:ext cx="2686276" cy="161176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SEPARATE STATEMENT IN RESPECT OF CREDIT THAT HAS BEEN TAKEN ALONG WITH DETAILS OF THE INVOICE </a:t>
          </a:r>
          <a:r>
            <a:rPr lang="en-GB" sz="1600" b="1" kern="1200" dirty="0" smtClean="0"/>
            <a:t>SHALL BE </a:t>
          </a:r>
          <a:r>
            <a:rPr lang="en-GB" sz="1600" b="1" kern="1200" dirty="0" smtClean="0"/>
            <a:t>FURNISHED</a:t>
          </a:r>
          <a:endParaRPr lang="en-GB" sz="1600" b="1" kern="1200" dirty="0"/>
        </a:p>
      </dsp:txBody>
      <dsp:txXfrm>
        <a:off x="7530561" y="1410083"/>
        <a:ext cx="2686276" cy="161176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6525EC-B037-46E1-BFB3-F019E0B2C091}">
      <dsp:nvSpPr>
        <dsp:cNvPr id="0" name=""/>
        <dsp:cNvSpPr/>
      </dsp:nvSpPr>
      <dsp:spPr>
        <a:xfrm>
          <a:off x="1828799" y="50799"/>
          <a:ext cx="2438400" cy="243840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INPUTS SHALL BE USED/ INTENDED TO BE USED FOR MAKING TAXABLE SUPPLIES UNDER THIS ACT</a:t>
          </a:r>
          <a:endParaRPr lang="en-GB" sz="1500" kern="1200" dirty="0"/>
        </a:p>
      </dsp:txBody>
      <dsp:txXfrm>
        <a:off x="2153920" y="477519"/>
        <a:ext cx="1788160" cy="1097280"/>
      </dsp:txXfrm>
    </dsp:sp>
    <dsp:sp modelId="{DBDC5048-3B4B-45F1-AF9B-8EA5E6E83F85}">
      <dsp:nvSpPr>
        <dsp:cNvPr id="0" name=""/>
        <dsp:cNvSpPr/>
      </dsp:nvSpPr>
      <dsp:spPr>
        <a:xfrm>
          <a:off x="2829039" y="1542052"/>
          <a:ext cx="2438400" cy="243840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ELIGIBLE FOR SUCH INPUTS UNDER THE ACT</a:t>
          </a:r>
          <a:endParaRPr lang="en-GB" sz="1500" kern="1200" dirty="0"/>
        </a:p>
      </dsp:txBody>
      <dsp:txXfrm>
        <a:off x="3574783" y="2171972"/>
        <a:ext cx="1463040" cy="1341120"/>
      </dsp:txXfrm>
    </dsp:sp>
    <dsp:sp modelId="{91DE052F-2395-4237-BC83-501C4C9EE8D8}">
      <dsp:nvSpPr>
        <dsp:cNvPr id="0" name=""/>
        <dsp:cNvSpPr/>
      </dsp:nvSpPr>
      <dsp:spPr>
        <a:xfrm>
          <a:off x="948943" y="1574800"/>
          <a:ext cx="2438400" cy="243840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NOT UNDER COMPOSITION UNDER GST</a:t>
          </a:r>
          <a:endParaRPr lang="en-GB" sz="1500" kern="1200" dirty="0"/>
        </a:p>
      </dsp:txBody>
      <dsp:txXfrm>
        <a:off x="1178560" y="2204720"/>
        <a:ext cx="1463040" cy="134112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8C474D-BF31-4171-84C2-D76BBAA25EEA}">
      <dsp:nvSpPr>
        <dsp:cNvPr id="0" name=""/>
        <dsp:cNvSpPr/>
      </dsp:nvSpPr>
      <dsp:spPr>
        <a:xfrm>
          <a:off x="975996" y="0"/>
          <a:ext cx="3483665" cy="34836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SHALL BE IN POSSESSION OF INVOICE</a:t>
          </a:r>
          <a:endParaRPr lang="en-GB" sz="1400" kern="1200" dirty="0"/>
        </a:p>
      </dsp:txBody>
      <dsp:txXfrm>
        <a:off x="1803366" y="261274"/>
        <a:ext cx="1828924" cy="592223"/>
      </dsp:txXfrm>
    </dsp:sp>
    <dsp:sp modelId="{AF7F6352-9D13-4E07-8D89-C29E3E0617DB}">
      <dsp:nvSpPr>
        <dsp:cNvPr id="0" name=""/>
        <dsp:cNvSpPr/>
      </dsp:nvSpPr>
      <dsp:spPr>
        <a:xfrm>
          <a:off x="1436022" y="870916"/>
          <a:ext cx="2612748" cy="26127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SUCH INVOICE OUGHT NOT TO HAVE BEEN ISSUED BEYOND 12 MONTHS FROM THE APPOINTED DAY</a:t>
          </a:r>
          <a:endParaRPr lang="en-GB" sz="1400" kern="1200" dirty="0"/>
        </a:p>
      </dsp:txBody>
      <dsp:txXfrm>
        <a:off x="1818651" y="1524103"/>
        <a:ext cx="1847492" cy="1306374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796892-1167-49BA-A987-8CDD76DAC2D0}">
      <dsp:nvSpPr>
        <dsp:cNvPr id="0" name=""/>
        <dsp:cNvSpPr/>
      </dsp:nvSpPr>
      <dsp:spPr>
        <a:xfrm>
          <a:off x="1379465" y="849"/>
          <a:ext cx="1531880" cy="105856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PLACE OF BUSINESS</a:t>
          </a:r>
          <a:endParaRPr lang="en-GB" sz="2500" kern="1200" dirty="0"/>
        </a:p>
      </dsp:txBody>
      <dsp:txXfrm>
        <a:off x="1379465" y="849"/>
        <a:ext cx="1531880" cy="1058564"/>
      </dsp:txXfrm>
    </dsp:sp>
    <dsp:sp modelId="{5E5C10D1-7698-46EE-9444-B087579EB53C}">
      <dsp:nvSpPr>
        <dsp:cNvPr id="0" name=""/>
        <dsp:cNvSpPr/>
      </dsp:nvSpPr>
      <dsp:spPr>
        <a:xfrm rot="5400000">
          <a:off x="1669444" y="1122874"/>
          <a:ext cx="951923" cy="114230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/>
        </a:p>
      </dsp:txBody>
      <dsp:txXfrm rot="5400000">
        <a:off x="1669444" y="1122874"/>
        <a:ext cx="951923" cy="1142308"/>
      </dsp:txXfrm>
    </dsp:sp>
    <dsp:sp modelId="{6C0706C7-FB97-48DB-AD75-8D9AB89C779C}">
      <dsp:nvSpPr>
        <dsp:cNvPr id="0" name=""/>
        <dsp:cNvSpPr/>
      </dsp:nvSpPr>
      <dsp:spPr>
        <a:xfrm>
          <a:off x="1282255" y="2328644"/>
          <a:ext cx="1726301" cy="10332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JOB WORKER</a:t>
          </a:r>
          <a:endParaRPr lang="en-GB" sz="2500" kern="1200" dirty="0"/>
        </a:p>
      </dsp:txBody>
      <dsp:txXfrm>
        <a:off x="1282255" y="2328644"/>
        <a:ext cx="1726301" cy="10332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03A45BA1-980A-4507-BE5A-5C1E7C2FFD8F}" type="datetimeFigureOut">
              <a:rPr lang="en-US"/>
              <a:pPr/>
              <a:t>6/8/2017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57E03411-58E2-43FD-AE1D-AD77DFF8CB2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85A3416D-7FED-43BC-AA7C-D92DBA01ED64}" type="datetimeFigureOut">
              <a:rPr lang="en-US"/>
              <a:pPr/>
              <a:t>6/8/2017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7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C8DC57A8-AE18-4654-B6AF-04B3577165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25726-5025-4AA3-ABA9-AA4D28F3E5BD}" type="datetime1">
              <a:rPr lang="en-US" smtClean="0"/>
              <a:pPr/>
              <a:t>6/8/2017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B8AE-C0AE-4458-9C04-E8B7338A7778}" type="datetime1">
              <a:rPr lang="en-US" smtClean="0"/>
              <a:pPr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6D18-BA47-4EB0-B979-999F7D05C9D2}" type="datetime1">
              <a:rPr lang="en-US" smtClean="0"/>
              <a:pPr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8971-8C4C-4C72-8618-D3134403F87E}" type="datetime1">
              <a:rPr lang="en-US" smtClean="0"/>
              <a:pPr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9367-75AA-4CD0-8A6F-A738AC96892C}" type="datetime1">
              <a:rPr lang="en-US" smtClean="0"/>
              <a:pPr/>
              <a:t>6/8/2017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7C7E-4027-4C63-A306-1AED9A181CAA}" type="datetime1">
              <a:rPr lang="en-US" smtClean="0"/>
              <a:pPr/>
              <a:t>6/8/2017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A12F-9CF0-41D0-8269-8C131382EED8}" type="datetime1">
              <a:rPr lang="en-US" smtClean="0"/>
              <a:pPr/>
              <a:t>6/8/2017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77AA-0981-45B0-B020-81E48579028C}" type="datetime1">
              <a:rPr lang="en-US" smtClean="0"/>
              <a:pPr/>
              <a:t>6/8/2017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FD457-4BCE-4AC9-99D1-253D4762C1DF}" type="datetime1">
              <a:rPr lang="en-US" smtClean="0"/>
              <a:pPr/>
              <a:t>6/8/2017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017DB-7BA6-4B90-9CF8-EA02B58FE722}" type="datetime1">
              <a:rPr lang="en-US" smtClean="0"/>
              <a:pPr/>
              <a:t>6/8/2017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4699-6548-4B31-8499-F55D6718FC46}" type="datetime1">
              <a:rPr lang="en-US" smtClean="0"/>
              <a:pPr/>
              <a:t>6/8/2017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406BA-7ABD-4D86-BC2D-A9BA84DB2C15}" type="datetime1">
              <a:rPr lang="en-US" smtClean="0"/>
              <a:pPr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92" r:id="rId3"/>
    <p:sldLayoutId id="2147484093" r:id="rId4"/>
    <p:sldLayoutId id="2147484094" r:id="rId5"/>
    <p:sldLayoutId id="2147484095" r:id="rId6"/>
    <p:sldLayoutId id="2147484096" r:id="rId7"/>
    <p:sldLayoutId id="2147484097" r:id="rId8"/>
    <p:sldLayoutId id="2147484098" r:id="rId9"/>
    <p:sldLayoutId id="2147484099" r:id="rId10"/>
    <p:sldLayoutId id="2147484100" r:id="rId11"/>
  </p:sldLayoutIdLst>
  <p:transition spd="slow">
    <p:fade/>
  </p:transition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41108" y="2336493"/>
            <a:ext cx="6901249" cy="851072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en-US" sz="8800" b="1" dirty="0">
                <a:solidFill>
                  <a:srgbClr val="00B0F0"/>
                </a:solidFill>
                <a:latin typeface="Bodoni MT Black" panose="02070A03080606020203" pitchFamily="18" charset="0"/>
              </a:rPr>
              <a:t>GST</a:t>
            </a:r>
          </a:p>
        </p:txBody>
      </p:sp>
      <p:sp>
        <p:nvSpPr>
          <p:cNvPr id="5" name="Rectangle 4"/>
          <p:cNvSpPr/>
          <p:nvPr/>
        </p:nvSpPr>
        <p:spPr>
          <a:xfrm>
            <a:off x="1530441" y="3535747"/>
            <a:ext cx="8949887" cy="1200329"/>
          </a:xfrm>
          <a:prstGeom prst="rect">
            <a:avLst/>
          </a:prstGeom>
          <a:solidFill>
            <a:schemeClr val="bg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pperplate Gothic Bold" panose="020E0705020206020404" pitchFamily="34" charset="0"/>
              </a:rPr>
              <a:t>THE TRANSITION</a:t>
            </a:r>
            <a:endParaRPr lang="en-GB" sz="7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5303520"/>
            <a:ext cx="9845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Presentation by:</a:t>
            </a:r>
          </a:p>
          <a:p>
            <a:r>
              <a:rPr lang="en-IN" sz="24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en-IN" sz="24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Sai Kishore, Deputy Commissioner (CT)</a:t>
            </a:r>
          </a:p>
          <a:p>
            <a:r>
              <a:rPr lang="en-IN" sz="24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S. V. </a:t>
            </a:r>
            <a:r>
              <a:rPr lang="en-IN" sz="2400" b="1" dirty="0" err="1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Kasi</a:t>
            </a:r>
            <a:r>
              <a:rPr lang="en-IN" sz="24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IN" sz="2400" b="1" dirty="0" err="1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Visweswara</a:t>
            </a:r>
            <a:r>
              <a:rPr lang="en-IN" sz="24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Rao, Deputy Commissioner (CT)</a:t>
            </a:r>
            <a:r>
              <a:rPr lang="en-IN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9675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609600" y="457200"/>
            <a:ext cx="1080516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IMPLICATION FOR STOCKS HELD BY CERTAIN DEALERS</a:t>
            </a:r>
          </a:p>
          <a:p>
            <a:pPr algn="just"/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SECTION 140 OF GST ACT</a:t>
            </a:r>
          </a:p>
          <a:p>
            <a:pPr algn="just"/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SUB-SECTION 3 AND RULE 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1(2)(b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), RULE 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1(4) 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GST TRANSITION RULES</a:t>
            </a:r>
          </a:p>
          <a:p>
            <a:pPr algn="just"/>
            <a:endParaRPr lang="en-IN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IN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CENVAT / VAT PAID ON STOCKS CAN BE TAKEN AS CREDIT IN GST  IF </a:t>
            </a:r>
            <a:r>
              <a:rPr lang="en-IN" sz="32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NOT</a:t>
            </a:r>
            <a:r>
              <a:rPr lang="en-IN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 POSSESSION OF INVOICE WITH TAX </a:t>
            </a:r>
            <a:r>
              <a:rPr lang="en-IN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DETAILS :</a:t>
            </a:r>
            <a:endParaRPr lang="en-IN" sz="2200" b="1" dirty="0" smtClean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IN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CREDIT SHALL BE GIVEN AFTER GST IS PAID AT FOLLOWING RATES AND UTILIZED WITHIN 6 TAX PERIODS.</a:t>
            </a:r>
          </a:p>
          <a:p>
            <a:pPr algn="just">
              <a:buFont typeface="Wingdings" pitchFamily="2" charset="2"/>
              <a:buChar char="v"/>
            </a:pPr>
            <a:r>
              <a:rPr lang="en-IN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IF CGST / SGST &gt; or = 9% THEN CREDIT IS 60% OF GST PAID.</a:t>
            </a:r>
          </a:p>
          <a:p>
            <a:pPr algn="just">
              <a:buFont typeface="Wingdings" pitchFamily="2" charset="2"/>
              <a:buChar char="v"/>
            </a:pPr>
            <a:r>
              <a:rPr lang="en-IN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IF CGST / SGST &lt; 9% THEN CREDIT IS 40% OF GST PAID.</a:t>
            </a:r>
          </a:p>
          <a:p>
            <a:pPr algn="just">
              <a:buFont typeface="Wingdings" pitchFamily="2" charset="2"/>
              <a:buChar char="v"/>
            </a:pPr>
            <a:r>
              <a:rPr lang="en-IN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IF IGST &gt; or = 18% THEN CREDIT IS 30% OF IGST PAID.</a:t>
            </a:r>
          </a:p>
          <a:p>
            <a:pPr algn="just">
              <a:buFont typeface="Wingdings" pitchFamily="2" charset="2"/>
              <a:buChar char="v"/>
            </a:pPr>
            <a:r>
              <a:rPr lang="en-IN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IF IGST &lt; 18% THEN CREDIT IS 20% OF IGST PAID.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1588760489"/>
              </p:ext>
            </p:extLst>
          </p:nvPr>
        </p:nvGraphicFramePr>
        <p:xfrm>
          <a:off x="2713499" y="1218978"/>
          <a:ext cx="9478501" cy="5344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74320" y="198120"/>
            <a:ext cx="1152144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IMPLICATION FOR DEALERS WITH TAXABLE AND NON TAXABLE GOODS</a:t>
            </a:r>
          </a:p>
          <a:p>
            <a:pPr algn="just"/>
            <a:r>
              <a:rPr lang="en-IN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SECTION 140 OF GST ACT</a:t>
            </a:r>
          </a:p>
          <a:p>
            <a:pPr algn="just"/>
            <a:r>
              <a:rPr lang="en-IN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SUB-SECTION 4 AND RULE </a:t>
            </a:r>
            <a:r>
              <a:rPr lang="en-IN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1(2)(b) </a:t>
            </a:r>
            <a:r>
              <a:rPr lang="en-IN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GST TRANSITION RULES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2749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ADF006B-B9B7-42B1-8E52-38285BC38A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45F976-C3E0-4D1D-B3A3-EA8B12D1F4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939D225-BC04-4FA9-AFCB-DED657808B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17A319D-5E6B-4CC4-8622-7ABA6F87F5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2359F4-5EC6-4B89-A181-BAF629BB31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5155" y="802515"/>
            <a:ext cx="1121749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IMPLICATION FOR DEALERS WHO HAVE PAID TAX BEFORE APPOINTED DAY BUT WILL RECEIVE GOODS AFTER APPOINTED DAY</a:t>
            </a:r>
          </a:p>
          <a:p>
            <a:pPr algn="just"/>
            <a:r>
              <a:rPr lang="en-IN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SECTION 140 OF GST ACT</a:t>
            </a:r>
          </a:p>
          <a:p>
            <a:pPr algn="just"/>
            <a:r>
              <a:rPr lang="en-IN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SUB-SECTION 5 AND RULE </a:t>
            </a:r>
            <a:r>
              <a:rPr lang="en-IN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1(2)(c</a:t>
            </a:r>
            <a:r>
              <a:rPr lang="en-IN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 OF GST TRANSITION RULES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574738214"/>
              </p:ext>
            </p:extLst>
          </p:nvPr>
        </p:nvGraphicFramePr>
        <p:xfrm>
          <a:off x="914400" y="1310346"/>
          <a:ext cx="10225825" cy="4431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05728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41BD80E-2AA7-48AE-9984-2067DE3BBC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dgm id="{341BD80E-2AA7-48AE-9984-2067DE3BBC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dgm id="{341BD80E-2AA7-48AE-9984-2067DE3BBC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B19A626-3B55-4FED-9F9B-5892D8F03B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graphicEl>
                                              <a:dgm id="{6B19A626-3B55-4FED-9F9B-5892D8F03B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graphicEl>
                                              <a:dgm id="{6B19A626-3B55-4FED-9F9B-5892D8F03B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D806FAD-E098-4AA9-B729-40685DDCBB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graphicEl>
                                              <a:dgm id="{1D806FAD-E098-4AA9-B729-40685DDCBB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graphicEl>
                                              <a:dgm id="{1D806FAD-E098-4AA9-B729-40685DDCBB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EB1B442-7B93-497C-890F-E145B60533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graphicEl>
                                              <a:dgm id="{AEB1B442-7B93-497C-890F-E145B60533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graphicEl>
                                              <a:dgm id="{AEB1B442-7B93-497C-890F-E145B60533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0DB501-3FF5-435E-9B09-AE065B1B7E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graphicEl>
                                              <a:dgm id="{2F0DB501-3FF5-435E-9B09-AE065B1B7E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graphicEl>
                                              <a:dgm id="{2F0DB501-3FF5-435E-9B09-AE065B1B7E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1825" y="779977"/>
            <a:ext cx="106250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IMPLICATION FOR DEALERS PAYING TAX AT COMPOSITION RATES</a:t>
            </a:r>
          </a:p>
          <a:p>
            <a:pPr algn="just"/>
            <a:r>
              <a:rPr lang="en-IN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SECTION 140 OF GST ACT</a:t>
            </a:r>
          </a:p>
          <a:p>
            <a:pPr algn="just"/>
            <a:r>
              <a:rPr lang="en-IN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SUB-SECTION 6 AND RULE </a:t>
            </a:r>
            <a:r>
              <a:rPr lang="en-IN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1(2)(b</a:t>
            </a:r>
            <a:r>
              <a:rPr lang="en-IN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 OF GST TRANSITION RULES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1605477933"/>
              </p:ext>
            </p:extLst>
          </p:nvPr>
        </p:nvGraphicFramePr>
        <p:xfrm>
          <a:off x="0" y="166406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094570506"/>
              </p:ext>
            </p:extLst>
          </p:nvPr>
        </p:nvGraphicFramePr>
        <p:xfrm>
          <a:off x="6770390" y="2346682"/>
          <a:ext cx="5152296" cy="3483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96794" y="3291916"/>
            <a:ext cx="7951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/>
              <a:t>&amp;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12749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66525EC-B037-46E1-BFB3-F019E0B2C0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DC5048-3B4B-45F1-AF9B-8EA5E6E83F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1DE052F-2395-4237-BC83-501C4C9EE8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8C474D-BF31-4171-84C2-D76BBAA25E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7F6352-9D13-4E07-8D89-C29E3E061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one"/>
        </p:bldSub>
      </p:bldGraphic>
      <p:bldGraphic spid="4" grpId="0" uiExpand="1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3949872195"/>
              </p:ext>
            </p:extLst>
          </p:nvPr>
        </p:nvGraphicFramePr>
        <p:xfrm>
          <a:off x="1676400" y="1790163"/>
          <a:ext cx="4290812" cy="3362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6314661" y="1473477"/>
            <a:ext cx="9939" cy="416449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229679" y="5727425"/>
            <a:ext cx="7991061" cy="19879"/>
          </a:xfrm>
          <a:prstGeom prst="straightConnector1">
            <a:avLst/>
          </a:prstGeom>
          <a:ln w="76200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xmlns="" val="2340644545"/>
              </p:ext>
            </p:extLst>
          </p:nvPr>
        </p:nvGraphicFramePr>
        <p:xfrm>
          <a:off x="6225210" y="1751528"/>
          <a:ext cx="4095060" cy="34013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Rectangle 10"/>
          <p:cNvSpPr/>
          <p:nvPr/>
        </p:nvSpPr>
        <p:spPr>
          <a:xfrm>
            <a:off x="5005268" y="586355"/>
            <a:ext cx="2638663" cy="30008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500" b="1" dirty="0">
                <a:ln/>
                <a:solidFill>
                  <a:srgbClr val="FF0000"/>
                </a:solidFill>
              </a:rPr>
              <a:t>APPOINTED DAY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61322" y="2989141"/>
            <a:ext cx="13318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dirty="0"/>
              <a:t>INPUTS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324600" y="3473888"/>
            <a:ext cx="195115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374113" y="3139972"/>
            <a:ext cx="132440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b="1" dirty="0"/>
              <a:t>6 </a:t>
            </a:r>
            <a:r>
              <a:rPr lang="en-GB" sz="1350" b="1" dirty="0" smtClean="0"/>
              <a:t>+2  </a:t>
            </a:r>
            <a:r>
              <a:rPr lang="en-GB" sz="1350" b="1" dirty="0"/>
              <a:t>MONTHS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8325263" y="3426944"/>
            <a:ext cx="2047740" cy="44765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111669" y="3082875"/>
            <a:ext cx="26312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RECOVERY OF </a:t>
            </a:r>
            <a:r>
              <a:rPr lang="en-GB" sz="1200" b="1" dirty="0" smtClean="0"/>
              <a:t>ITC FROM SUPPLIER</a:t>
            </a:r>
            <a:endParaRPr lang="en-GB" sz="1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01041" y="886437"/>
            <a:ext cx="779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IMPLICATION FOR JOB WORKERS</a:t>
            </a:r>
          </a:p>
          <a:p>
            <a:r>
              <a:rPr lang="en-IN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SECTION 141 OF GST ACT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12749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xmlns="" val="3959177751"/>
              </p:ext>
            </p:extLst>
          </p:nvPr>
        </p:nvGraphicFramePr>
        <p:xfrm>
          <a:off x="685340" y="1095569"/>
          <a:ext cx="10609431" cy="5138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784839" y="2035215"/>
            <a:ext cx="1550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6 +2 MONTHS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880191" y="535030"/>
            <a:ext cx="68934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SEMIFINISHED </a:t>
            </a:r>
            <a:r>
              <a:rPr lang="en-GB" sz="2000" dirty="0" smtClean="0"/>
              <a:t>GOODS SENT FOR MANUFACTURING PROCESS</a:t>
            </a:r>
            <a:endParaRPr lang="en-GB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26876" y="4863997"/>
            <a:ext cx="1296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TAX </a:t>
            </a:r>
            <a:r>
              <a:rPr lang="en-GB" dirty="0" smtClean="0"/>
              <a:t>PAYABLE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8156329" y="4713121"/>
            <a:ext cx="31475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ITC TO BE </a:t>
            </a:r>
          </a:p>
          <a:p>
            <a:r>
              <a:rPr lang="en-GB" dirty="0" smtClean="0"/>
              <a:t>RECOVERED, IF GOODS NOT RETURNED IN TIME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1519707" y="1674327"/>
            <a:ext cx="12879" cy="314237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12749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xmlns="" val="4277947743"/>
              </p:ext>
            </p:extLst>
          </p:nvPr>
        </p:nvGraphicFramePr>
        <p:xfrm>
          <a:off x="1403797" y="1015753"/>
          <a:ext cx="9916733" cy="5138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3" name="Straight Connector 12"/>
          <p:cNvCxnSpPr/>
          <p:nvPr/>
        </p:nvCxnSpPr>
        <p:spPr>
          <a:xfrm flipH="1">
            <a:off x="4945518" y="2292439"/>
            <a:ext cx="1" cy="3400816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229679" y="5727425"/>
            <a:ext cx="7991061" cy="19879"/>
          </a:xfrm>
          <a:prstGeom prst="straightConnector1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670365" y="1489661"/>
            <a:ext cx="1619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 </a:t>
            </a:r>
            <a:r>
              <a:rPr lang="en-GB" dirty="0" smtClean="0"/>
              <a:t>+ 2 MONTHS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6223257" y="5323923"/>
            <a:ext cx="1619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 </a:t>
            </a:r>
            <a:r>
              <a:rPr lang="en-GB" dirty="0" smtClean="0"/>
              <a:t>+ 2 MONTHS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1266423" y="669268"/>
            <a:ext cx="3902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FINISHED </a:t>
            </a:r>
            <a:r>
              <a:rPr lang="en-GB" sz="2000" dirty="0" smtClean="0"/>
              <a:t>GOODS SENT FOR TEST</a:t>
            </a:r>
            <a:endParaRPr lang="en-GB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7924800" y="1798432"/>
            <a:ext cx="1911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TAX BY SUPPLIER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945519" y="5138671"/>
            <a:ext cx="2657309" cy="12879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7602827" y="5124576"/>
            <a:ext cx="1983348" cy="25376"/>
          </a:xfrm>
          <a:prstGeom prst="straightConnector1">
            <a:avLst/>
          </a:prstGeom>
          <a:ln w="38100">
            <a:solidFill>
              <a:srgbClr val="92D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888709" y="4801410"/>
            <a:ext cx="1394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ITC TO BE </a:t>
            </a:r>
          </a:p>
          <a:p>
            <a:r>
              <a:rPr lang="en-GB" dirty="0"/>
              <a:t>RECOVERED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4945518" y="1956118"/>
            <a:ext cx="2979283" cy="2698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94510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518" y="1738649"/>
            <a:ext cx="116167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THE ABOVE 3 CONDITIONS WILL BE APPLICABLE ONLY IF</a:t>
            </a:r>
          </a:p>
          <a:p>
            <a:endParaRPr lang="en-GB" sz="2800" dirty="0"/>
          </a:p>
          <a:p>
            <a:pPr marL="514350" indent="-514350">
              <a:buAutoNum type="alphaUcParenR"/>
            </a:pPr>
            <a:r>
              <a:rPr lang="en-GB" sz="2800" dirty="0"/>
              <a:t>PERSON DESPATCHING THE GOODS </a:t>
            </a:r>
            <a:r>
              <a:rPr lang="en-GB" sz="2800" dirty="0" smtClean="0"/>
              <a:t>&amp; THE </a:t>
            </a:r>
            <a:r>
              <a:rPr lang="en-GB" sz="2800" dirty="0"/>
              <a:t>JOB WORKER BOTH</a:t>
            </a:r>
          </a:p>
          <a:p>
            <a:endParaRPr lang="en-GB" sz="2800" dirty="0"/>
          </a:p>
          <a:p>
            <a:r>
              <a:rPr lang="en-GB" sz="2800" dirty="0"/>
              <a:t>PROVIDE DETAILS OF SUCH INPUTS, ON APPOINTED </a:t>
            </a:r>
            <a:r>
              <a:rPr lang="en-GB" sz="2800" dirty="0" smtClean="0"/>
              <a:t>DAY AS </a:t>
            </a:r>
            <a:r>
              <a:rPr lang="en-GB" sz="2800" dirty="0"/>
              <a:t>PRESCRIBED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12749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77240" y="579120"/>
            <a:ext cx="10652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IMPLICATION FOR GOODS SOLD PRIOR TO APPOINTED DAY BUT RETURNED AFTER APPOINTED DAY</a:t>
            </a:r>
          </a:p>
          <a:p>
            <a:pPr algn="just"/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SECTION 142 SUB-SECTION 1 OF GST ACT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1996440"/>
            <a:ext cx="1086612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GOODS SOLD 6 MONTHS		 CUSTOMER		REFUND OF   </a:t>
            </a:r>
          </a:p>
          <a:p>
            <a:r>
              <a:rPr lang="en-IN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EARLIER BUT RETURNED 		 OTHER THAN	TAX PAID</a:t>
            </a:r>
          </a:p>
          <a:p>
            <a:r>
              <a:rPr lang="en-IN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WITHIN 6 MONTHS FROM 		 REGISTERED </a:t>
            </a:r>
          </a:p>
          <a:p>
            <a:r>
              <a:rPr lang="en-IN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APPOINTED DAY				 PERSON</a:t>
            </a:r>
          </a:p>
          <a:p>
            <a:endParaRPr lang="en-IN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IN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IN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IN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				  REGISTERED	DEEMED TO </a:t>
            </a:r>
          </a:p>
          <a:p>
            <a:r>
              <a:rPr lang="en-IN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				  TAX PERSON	BE SUPPLY</a:t>
            </a:r>
          </a:p>
          <a:p>
            <a:endParaRPr lang="en-IN" dirty="0" smtClean="0"/>
          </a:p>
          <a:p>
            <a:endParaRPr lang="en-IN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IN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2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5074920" y="2042160"/>
            <a:ext cx="76200" cy="26974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7" idx="1"/>
          </p:cNvCxnSpPr>
          <p:nvPr/>
        </p:nvCxnSpPr>
        <p:spPr>
          <a:xfrm rot="10800000" flipH="1">
            <a:off x="5151120" y="2164080"/>
            <a:ext cx="1371600" cy="12268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1"/>
          </p:cNvCxnSpPr>
          <p:nvPr/>
        </p:nvCxnSpPr>
        <p:spPr>
          <a:xfrm rot="10800000" flipH="1" flipV="1">
            <a:off x="5151120" y="3390900"/>
            <a:ext cx="1478280" cy="12115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ight Brace 12"/>
          <p:cNvSpPr/>
          <p:nvPr/>
        </p:nvSpPr>
        <p:spPr>
          <a:xfrm>
            <a:off x="8900160" y="1996440"/>
            <a:ext cx="76200" cy="14630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Brace 13"/>
          <p:cNvSpPr/>
          <p:nvPr/>
        </p:nvSpPr>
        <p:spPr>
          <a:xfrm>
            <a:off x="8915400" y="4297680"/>
            <a:ext cx="91440" cy="15392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493617634"/>
              </p:ext>
            </p:extLst>
          </p:nvPr>
        </p:nvGraphicFramePr>
        <p:xfrm>
          <a:off x="1378039" y="1206459"/>
          <a:ext cx="8950817" cy="5763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9855" y="837127"/>
            <a:ext cx="878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GOODS SOLD UNDER EXISTING LAW BUT RETURNED UNDER THE ACT(SALES RETURNS)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11521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accent6">
                    <a:lumMod val="50000"/>
                  </a:schemeClr>
                </a:solidFill>
              </a:rPr>
              <a:t>Migration Of Existing Tax Payers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b="1" dirty="0" smtClean="0">
                <a:solidFill>
                  <a:schemeClr val="accent3">
                    <a:lumMod val="75000"/>
                  </a:schemeClr>
                </a:solidFill>
              </a:rPr>
              <a:t>Sec:139 of the GST Act and Rule 17 of GST Registration Rules</a:t>
            </a:r>
            <a:r>
              <a:rPr lang="en-IN" b="1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en-IN" dirty="0" smtClean="0">
                <a:solidFill>
                  <a:schemeClr val="accent2">
                    <a:lumMod val="75000"/>
                  </a:schemeClr>
                </a:solidFill>
              </a:rPr>
              <a:t>Every Registered person under present Law, with a valid PAN will be issued a provisional registration certificate under GST in FORM GST REG-25. </a:t>
            </a:r>
          </a:p>
          <a:p>
            <a:pPr lvl="1">
              <a:buFont typeface="Wingdings" pitchFamily="2" charset="2"/>
              <a:buChar char="Ø"/>
            </a:pPr>
            <a:r>
              <a:rPr lang="en-IN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IN" dirty="0" smtClean="0">
                <a:solidFill>
                  <a:schemeClr val="bg2">
                    <a:lumMod val="50000"/>
                  </a:schemeClr>
                </a:solidFill>
              </a:rPr>
              <a:t>Such Registration will be issued when such person enrols on Common Portal by validating his email address and mobile number.</a:t>
            </a:r>
          </a:p>
          <a:p>
            <a:pPr lvl="1">
              <a:buFont typeface="Wingdings" pitchFamily="2" charset="2"/>
              <a:buChar char="Ø"/>
            </a:pPr>
            <a:r>
              <a:rPr lang="en-IN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IN" dirty="0" smtClean="0">
                <a:solidFill>
                  <a:schemeClr val="accent2">
                    <a:lumMod val="75000"/>
                  </a:schemeClr>
                </a:solidFill>
              </a:rPr>
              <a:t>Person with Single PAN will be issued a single provisional registration. </a:t>
            </a:r>
          </a:p>
          <a:p>
            <a:pPr lvl="1">
              <a:buFont typeface="Wingdings" pitchFamily="2" charset="2"/>
              <a:buChar char="Ø"/>
            </a:pPr>
            <a:r>
              <a:rPr lang="en-IN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IN" dirty="0" smtClean="0">
                <a:solidFill>
                  <a:schemeClr val="bg2">
                    <a:lumMod val="50000"/>
                  </a:schemeClr>
                </a:solidFill>
              </a:rPr>
              <a:t>Person with Centralized Registration will be given single provisional registration in the State where he is Registered now.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slow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77240" y="579120"/>
            <a:ext cx="10652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IMPLICATION FOR PRICE REVISION OF GOODS SOLD PRIOR TO APPOINTED DAY BUT REVISION AFTER APPOINTED DAY</a:t>
            </a:r>
          </a:p>
          <a:p>
            <a:pPr algn="just"/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SECTION 142 SUB-SECTION 2 OF GST ACT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9160" y="2362200"/>
            <a:ext cx="104698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IN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DEBIT NOTE / CREDIT NOTE ISSUED FOR PRICE REVISION OF AN EARLIER CONTRACT SHALL BE TREATED AS ISSUED AS IF IN RESPECT OF SUPPLY UNDER GST.</a:t>
            </a:r>
            <a:endParaRPr lang="en-US" sz="2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77240" y="579120"/>
            <a:ext cx="10652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IMPLICATION FOR GOODS SENT ON APPROVAL BASIS</a:t>
            </a:r>
          </a:p>
          <a:p>
            <a:pPr algn="just"/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SECTION 142 SUB-SECTION 12 OF GST ACT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9160" y="2362200"/>
            <a:ext cx="104698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IN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IF SUCH GOODS ARE REJECTED AND RETURNED WITHIN 6 MONTHS FROM APPOINTED DAY THEN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NO TAX SHALL BE PAYABLE UNDER GST.</a:t>
            </a:r>
            <a:endParaRPr lang="en-IN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0" y="2438400"/>
            <a:ext cx="5913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6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THANK YOU</a:t>
            </a:r>
            <a:endParaRPr lang="en-US" sz="6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6" descr="Tulip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74320" y="0"/>
            <a:ext cx="1246632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37560" y="2743200"/>
            <a:ext cx="55016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8800" b="1" dirty="0" smtClean="0">
                <a:solidFill>
                  <a:srgbClr val="002060"/>
                </a:solidFill>
                <a:latin typeface="Blackadder ITC" pitchFamily="82" charset="0"/>
              </a:rPr>
              <a:t>Thank You</a:t>
            </a:r>
            <a:endParaRPr lang="en-US" sz="8800" b="1" dirty="0">
              <a:solidFill>
                <a:srgbClr val="002060"/>
              </a:solidFill>
              <a:latin typeface="Blackadder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2749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accent6">
                    <a:lumMod val="50000"/>
                  </a:schemeClr>
                </a:solidFill>
              </a:rPr>
              <a:t>Migration Of Existing Tax Payers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 smtClean="0">
                <a:solidFill>
                  <a:schemeClr val="accent3">
                    <a:lumMod val="75000"/>
                  </a:schemeClr>
                </a:solidFill>
              </a:rPr>
              <a:t>Sec:139 of the GST Act and Rule 17 of GST Registration Rules: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>
                <a:solidFill>
                  <a:schemeClr val="accent2">
                    <a:lumMod val="75000"/>
                  </a:schemeClr>
                </a:solidFill>
              </a:rPr>
              <a:t>	Further information shall be provided within 3 months in FORM GST REG-26.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IN" dirty="0" smtClean="0">
                <a:solidFill>
                  <a:schemeClr val="bg2">
                    <a:lumMod val="50000"/>
                  </a:schemeClr>
                </a:solidFill>
              </a:rPr>
              <a:t>Person who want to exit from GST can apply for cancellation within 30 days from the appointed date.</a:t>
            </a:r>
          </a:p>
          <a:p>
            <a:endParaRPr lang="en-IN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IN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  <p:transition spd="slow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4360" y="311833"/>
            <a:ext cx="11247120" cy="3654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IMPLICATION FOR CREDIT CARRIED FORWARD UNDER THE PRESENT LAW</a:t>
            </a:r>
            <a:endParaRPr lang="en-US" sz="2800" b="1" dirty="0">
              <a:solidFill>
                <a:schemeClr val="tx2">
                  <a:lumMod val="95000"/>
                  <a:lumOff val="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600" b="1" dirty="0">
              <a:solidFill>
                <a:schemeClr val="tx2">
                  <a:lumMod val="95000"/>
                  <a:lumOff val="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IN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SECTION 140 OF GST ACT</a:t>
            </a:r>
          </a:p>
          <a:p>
            <a:pPr algn="just"/>
            <a:r>
              <a:rPr lang="en-IN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SUB-SECTION 1 AND RULE 1 OF GST TRANSITION RULES 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CCF OF CENVAT/VAT IN THE LAST RETURN CAN BE CLAIMED AS A CREDIT UNDER GST</a:t>
            </a:r>
            <a:r>
              <a:rPr lang="en-US" sz="20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(VAT - ECL of State tax and CENVAT – ECL of Central Tax)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GST TRAN-I SHALL BE FILED WITHIN 90 DAYS </a:t>
            </a:r>
            <a:endParaRPr lang="en-US" sz="2000" b="1" dirty="0" smtClean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350" b="1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2496609959"/>
              </p:ext>
            </p:extLst>
          </p:nvPr>
        </p:nvGraphicFramePr>
        <p:xfrm>
          <a:off x="5879452" y="2752320"/>
          <a:ext cx="4893972" cy="3518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2279342470"/>
              </p:ext>
            </p:extLst>
          </p:nvPr>
        </p:nvGraphicFramePr>
        <p:xfrm>
          <a:off x="1319009" y="3751627"/>
          <a:ext cx="4172723" cy="2589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104010" y="4723367"/>
            <a:ext cx="775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R CENA" pitchFamily="2" charset="0"/>
              </a:rPr>
              <a:t>&amp;</a:t>
            </a:r>
          </a:p>
        </p:txBody>
      </p:sp>
      <p:sp>
        <p:nvSpPr>
          <p:cNvPr id="8" name="Freeform 7"/>
          <p:cNvSpPr/>
          <p:nvPr/>
        </p:nvSpPr>
        <p:spPr>
          <a:xfrm>
            <a:off x="7876205" y="4239668"/>
            <a:ext cx="869092" cy="870465"/>
          </a:xfrm>
          <a:custGeom>
            <a:avLst/>
            <a:gdLst>
              <a:gd name="connsiteX0" fmla="*/ 405027 w 869092"/>
              <a:gd name="connsiteY0" fmla="*/ 13730 h 870465"/>
              <a:gd name="connsiteX1" fmla="*/ 67276 w 869092"/>
              <a:gd name="connsiteY1" fmla="*/ 680995 h 870465"/>
              <a:gd name="connsiteX2" fmla="*/ 808681 w 869092"/>
              <a:gd name="connsiteY2" fmla="*/ 763373 h 870465"/>
              <a:gd name="connsiteX3" fmla="*/ 405027 w 869092"/>
              <a:gd name="connsiteY3" fmla="*/ 13730 h 870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9092" h="870465">
                <a:moveTo>
                  <a:pt x="405027" y="13730"/>
                </a:moveTo>
                <a:cubicBezTo>
                  <a:pt x="281460" y="0"/>
                  <a:pt x="0" y="556055"/>
                  <a:pt x="67276" y="680995"/>
                </a:cubicBezTo>
                <a:cubicBezTo>
                  <a:pt x="134552" y="805936"/>
                  <a:pt x="748270" y="870465"/>
                  <a:pt x="808681" y="763373"/>
                </a:cubicBezTo>
                <a:cubicBezTo>
                  <a:pt x="869092" y="656281"/>
                  <a:pt x="528595" y="27460"/>
                  <a:pt x="405027" y="1373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1274912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E01F847-87B9-4AED-9FA8-BFC6A29A8B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6E01F847-87B9-4AED-9FA8-BFC6A29A8B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27C28D-6DF9-4E9A-B901-516AF607FA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D527C28D-6DF9-4E9A-B901-516AF607FA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59D09E-4973-4887-A966-7A92AA119D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8A59D09E-4973-4887-A966-7A92AA119D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855A01C-A9E6-4A60-9906-8E9B33CFB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0855A01C-A9E6-4A60-9906-8E9B33CFBE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3A6190-7380-43DF-BB89-7DE97C3142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6F3A6190-7380-43DF-BB89-7DE97C3142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one"/>
        </p:bldSub>
      </p:bldGraphic>
      <p:bldGraphic spid="6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94360" y="311832"/>
            <a:ext cx="11247120" cy="5347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IMPLICATION FOR CREDIT CARRIED FORWARD UNDER THE PRESENT LAW</a:t>
            </a:r>
            <a:endParaRPr lang="en-US" sz="2800" b="1" dirty="0">
              <a:solidFill>
                <a:schemeClr val="tx2">
                  <a:lumMod val="95000"/>
                  <a:lumOff val="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600" b="1" dirty="0">
              <a:solidFill>
                <a:schemeClr val="tx2">
                  <a:lumMod val="95000"/>
                  <a:lumOff val="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IN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SECTION 140 OF GST ACT</a:t>
            </a:r>
          </a:p>
          <a:p>
            <a:pPr algn="just"/>
            <a:r>
              <a:rPr lang="en-IN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SUB-SECTION 1 AND RULE </a:t>
            </a:r>
            <a:r>
              <a:rPr lang="en-IN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1(1) </a:t>
            </a:r>
            <a:r>
              <a:rPr lang="en-IN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GST TRANSITION RULES </a:t>
            </a:r>
          </a:p>
          <a:p>
            <a:pPr algn="just"/>
            <a:endParaRPr lang="en-IN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IN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 CLAIMING CCF IN VAT, RELATABLE TO CST TRANSACTIONS </a:t>
            </a:r>
          </a:p>
          <a:p>
            <a:pPr algn="just"/>
            <a:endParaRPr lang="en-IN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IN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VALUE OF CST TRANSACTIONS i.e., CST SALES, BRANCH TRANSFERS, DEEMED EXPORTS SHALL BE </a:t>
            </a:r>
            <a:r>
              <a:rPr lang="en-IN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GIVEN WITH FORM NUMBER</a:t>
            </a:r>
            <a:endParaRPr lang="en-IN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IN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IN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CASE FORMS NOT RECEIVED-CREDIT SHALL BE REDUCED TO THE EXTENT OF BALANCE TAX</a:t>
            </a:r>
            <a:r>
              <a:rPr lang="en-IN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IN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n-IN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IN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IF FORMS ARE SUBMITTED LATER REFUND CAN BE CLAIMED LATER.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endParaRPr lang="en-US" sz="135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0091" y="547880"/>
            <a:ext cx="11408319" cy="40011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j-lt"/>
              </a:rPr>
              <a:t>ARRIVING TRANSITION CREDIT UNDER STATE TAX </a:t>
            </a:r>
            <a:r>
              <a:rPr lang="en-US" sz="2000" b="1" dirty="0" smtClean="0">
                <a:latin typeface="+mj-lt"/>
              </a:rPr>
              <a:t> </a:t>
            </a:r>
            <a:endParaRPr lang="en-US" sz="2000" b="1" dirty="0">
              <a:latin typeface="+mj-lt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412652215"/>
              </p:ext>
            </p:extLst>
          </p:nvPr>
        </p:nvGraphicFramePr>
        <p:xfrm>
          <a:off x="476519" y="1596982"/>
          <a:ext cx="10934164" cy="4430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12749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94360" y="311832"/>
            <a:ext cx="11247120" cy="3808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IMPLICATION FOR UN-UTILIZED CREDIT ON CAPITAL GOODS UNDER CENVAT.</a:t>
            </a:r>
          </a:p>
          <a:p>
            <a:pPr algn="ctr"/>
            <a:endParaRPr lang="en-US" sz="1600" b="1" dirty="0">
              <a:solidFill>
                <a:schemeClr val="tx2">
                  <a:lumMod val="95000"/>
                  <a:lumOff val="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IN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SECTION 140 OF GST ACT</a:t>
            </a:r>
          </a:p>
          <a:p>
            <a:pPr algn="just"/>
            <a:r>
              <a:rPr lang="en-IN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SUB-SECTION 2 AND RULE </a:t>
            </a:r>
            <a:r>
              <a:rPr lang="en-IN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en-IN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IN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2) </a:t>
            </a:r>
            <a:r>
              <a:rPr lang="en-IN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GST TRANSITION RULES </a:t>
            </a:r>
          </a:p>
          <a:p>
            <a:pPr algn="just"/>
            <a:endParaRPr lang="en-IN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IN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UN-UTILIZED CENVAT CREDIT ON CAPITAL GOODS CAN BE UTILIZED AS ITC UNDER GST.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ALREADY UTILIZED PORTION OF CENVAT CREDIT SHALL BE SPECIFIED IN THE GST TRAN-I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35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0442" y="650304"/>
            <a:ext cx="224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 CENA" pitchFamily="2" charset="0"/>
              </a:rPr>
              <a:t>II</a:t>
            </a:r>
            <a:r>
              <a:rPr lang="en-US" b="1" dirty="0">
                <a:latin typeface="AR CENA" pitchFamily="2" charset="0"/>
              </a:rPr>
              <a:t>. CAPITAL GOODS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2827965728"/>
              </p:ext>
            </p:extLst>
          </p:nvPr>
        </p:nvGraphicFramePr>
        <p:xfrm>
          <a:off x="1250285" y="601363"/>
          <a:ext cx="8799877" cy="58406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reeform 5"/>
          <p:cNvSpPr/>
          <p:nvPr/>
        </p:nvSpPr>
        <p:spPr>
          <a:xfrm>
            <a:off x="5442194" y="3345143"/>
            <a:ext cx="399245" cy="373486"/>
          </a:xfrm>
          <a:custGeom>
            <a:avLst/>
            <a:gdLst>
              <a:gd name="connsiteX0" fmla="*/ 55154 w 418012"/>
              <a:gd name="connsiteY0" fmla="*/ 49349 h 412206"/>
              <a:gd name="connsiteX1" fmla="*/ 368663 w 418012"/>
              <a:gd name="connsiteY1" fmla="*/ 58057 h 412206"/>
              <a:gd name="connsiteX2" fmla="*/ 351246 w 418012"/>
              <a:gd name="connsiteY2" fmla="*/ 362857 h 412206"/>
              <a:gd name="connsiteX3" fmla="*/ 46446 w 418012"/>
              <a:gd name="connsiteY3" fmla="*/ 354149 h 412206"/>
              <a:gd name="connsiteX4" fmla="*/ 55154 w 418012"/>
              <a:gd name="connsiteY4" fmla="*/ 49349 h 412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012" h="412206">
                <a:moveTo>
                  <a:pt x="55154" y="49349"/>
                </a:moveTo>
                <a:cubicBezTo>
                  <a:pt x="108857" y="0"/>
                  <a:pt x="319314" y="5806"/>
                  <a:pt x="368663" y="58057"/>
                </a:cubicBezTo>
                <a:cubicBezTo>
                  <a:pt x="418012" y="110308"/>
                  <a:pt x="404949" y="313508"/>
                  <a:pt x="351246" y="362857"/>
                </a:cubicBezTo>
                <a:cubicBezTo>
                  <a:pt x="297543" y="412206"/>
                  <a:pt x="92892" y="410755"/>
                  <a:pt x="46446" y="354149"/>
                </a:cubicBezTo>
                <a:cubicBezTo>
                  <a:pt x="0" y="297543"/>
                  <a:pt x="1451" y="98698"/>
                  <a:pt x="55154" y="49349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12749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954A411-DCE2-4918-B4FD-14DD8AE480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C954A411-DCE2-4918-B4FD-14DD8AE480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114AF1-6AC1-4A2F-9691-F90ECAA323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46114AF1-6AC1-4A2F-9691-F90ECAA323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F4BDF65-87C6-4246-97A8-EE31C8D9BD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DF4BDF65-87C6-4246-97A8-EE31C8D9BD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6CABFE6-2286-4C1E-B296-CC73BDEE87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86CABFE6-2286-4C1E-B296-CC73BDEE87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609600" y="457200"/>
            <a:ext cx="1080516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IMPLICATION FOR STOCKS HELD BY </a:t>
            </a:r>
            <a:r>
              <a:rPr lang="en-IN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CERTAIN DEALERS</a:t>
            </a:r>
            <a:endParaRPr lang="en-IN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SECTION 140 OF GST ACT</a:t>
            </a:r>
          </a:p>
          <a:p>
            <a:pPr algn="just"/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SUB-SECTION 3 AND RULE 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1(2)(b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), RULE 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1(4) </a:t>
            </a:r>
            <a:r>
              <a:rPr lang="e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GST TRANSITION RULES</a:t>
            </a:r>
          </a:p>
          <a:p>
            <a:pPr algn="just"/>
            <a:endParaRPr lang="en-IN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IN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TAX PAID ON STOCKS CAN BE TAKEN AS CREDIT IN GST, IF IN POSSESSION OF INVOICE WITH TAX DETAILS: </a:t>
            </a:r>
          </a:p>
          <a:p>
            <a:pPr algn="just">
              <a:buFont typeface="Wingdings" pitchFamily="2" charset="2"/>
              <a:buChar char="Ø"/>
            </a:pPr>
            <a:endParaRPr lang="en-IN" sz="2200" b="1" dirty="0" smtClean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IN" sz="22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PERSONS WHO ARE NOT LIABLE TO BE REGISTERED UNDER THE EXISTING LAW BUT LIABLE TO BE REGISTERED UNDER GST.</a:t>
            </a:r>
          </a:p>
          <a:p>
            <a:pPr algn="just">
              <a:buFont typeface="Wingdings" pitchFamily="2" charset="2"/>
              <a:buChar char="v"/>
            </a:pPr>
            <a:r>
              <a:rPr lang="en-IN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SUCH INVOICE IS NOT EARLIER THAN 12 MONTHS.</a:t>
            </a:r>
          </a:p>
          <a:p>
            <a:pPr algn="just">
              <a:buFont typeface="Wingdings" pitchFamily="2" charset="2"/>
              <a:buChar char="v"/>
            </a:pPr>
            <a:r>
              <a:rPr lang="en-IN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STOCK STATEMENT IS SUBMITTED </a:t>
            </a:r>
          </a:p>
          <a:p>
            <a:pPr algn="just">
              <a:buFont typeface="Wingdings" pitchFamily="2" charset="2"/>
              <a:buChar char="v"/>
            </a:pPr>
            <a:r>
              <a:rPr lang="en-IN" sz="22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STOCK OF GOODS ON WHICH CREDIT IS AVAILED CAN BE IDENTIFIED BY THE REGISTERED PERSON. </a:t>
            </a:r>
          </a:p>
          <a:p>
            <a:pPr algn="just">
              <a:buFont typeface="Wingdings" pitchFamily="2" charset="2"/>
              <a:buChar char="Ø"/>
            </a:pPr>
            <a:endParaRPr lang="en-IN" sz="2200" b="1" dirty="0" smtClean="0">
              <a:solidFill>
                <a:schemeClr val="tx1">
                  <a:lumMod val="95000"/>
                  <a:lumOff val="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1729</TotalTime>
  <Words>1251</Words>
  <Application>Microsoft Office PowerPoint</Application>
  <PresentationFormat>Custom</PresentationFormat>
  <Paragraphs>185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GST</vt:lpstr>
      <vt:lpstr>Migration Of Existing Tax Payers</vt:lpstr>
      <vt:lpstr>Migration Of Existing Tax Payers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GST</dc:title>
  <dc:creator>Admin</dc:creator>
  <cp:lastModifiedBy>saibaba</cp:lastModifiedBy>
  <cp:revision>375</cp:revision>
  <dcterms:created xsi:type="dcterms:W3CDTF">2017-05-09T07:18:10Z</dcterms:created>
  <dcterms:modified xsi:type="dcterms:W3CDTF">2017-06-08T03:20:36Z</dcterms:modified>
</cp:coreProperties>
</file>